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Cabinet Grotesk" panose="020B0604020202020204" charset="0"/>
      <p:regular r:id="rId11"/>
      <p:bold r:id="rId12"/>
    </p:embeddedFont>
    <p:embeddedFont>
      <p:font typeface="Fira Sans" panose="020B0503050000020004" pitchFamily="34" charset="0"/>
      <p:regular r:id="rId13"/>
      <p:bold r:id="rId14"/>
      <p:italic r:id="rId15"/>
      <p:boldItalic r:id="rId16"/>
    </p:embeddedFont>
    <p:embeddedFont>
      <p:font typeface="Fira Sans SemiBold" panose="020B0603050000020004" pitchFamily="34" charset="0"/>
      <p:regular r:id="rId17"/>
      <p:bold r:id="rId18"/>
      <p:italic r:id="rId19"/>
      <p:boldItalic r:id="rId2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EA9"/>
    <a:srgbClr val="73ADF1"/>
    <a:srgbClr val="96E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D0DB8F-EAB2-48AE-8C6F-037336F2ABCE}" v="229" dt="2025-09-18T13:11:11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ís Gomes Balreira Guerra" userId="02e4b476-b871-4385-aa74-b247f9aa7dbc" providerId="ADAL" clId="{AEFE95A1-7883-4038-892D-17189CEF1EC3}"/>
    <pc:docChg chg="undo custSel addSld delSld modSld modMainMaster">
      <pc:chgData name="Anaís Gomes Balreira Guerra" userId="02e4b476-b871-4385-aa74-b247f9aa7dbc" providerId="ADAL" clId="{AEFE95A1-7883-4038-892D-17189CEF1EC3}" dt="2025-09-18T13:11:27.736" v="371" actId="680"/>
      <pc:docMkLst>
        <pc:docMk/>
      </pc:docMkLst>
      <pc:sldChg chg="modSp mod">
        <pc:chgData name="Anaís Gomes Balreira Guerra" userId="02e4b476-b871-4385-aa74-b247f9aa7dbc" providerId="ADAL" clId="{AEFE95A1-7883-4038-892D-17189CEF1EC3}" dt="2025-09-18T13:09:36.780" v="332" actId="790"/>
        <pc:sldMkLst>
          <pc:docMk/>
          <pc:sldMk cId="3340265785" sldId="257"/>
        </pc:sldMkLst>
        <pc:spChg chg="mod">
          <ac:chgData name="Anaís Gomes Balreira Guerra" userId="02e4b476-b871-4385-aa74-b247f9aa7dbc" providerId="ADAL" clId="{AEFE95A1-7883-4038-892D-17189CEF1EC3}" dt="2025-09-18T13:09:24.954" v="330" actId="790"/>
          <ac:spMkLst>
            <pc:docMk/>
            <pc:sldMk cId="3340265785" sldId="257"/>
            <ac:spMk id="11" creationId="{6C356FB4-1EE8-960A-A52C-C10C2BE233F8}"/>
          </ac:spMkLst>
        </pc:spChg>
        <pc:spChg chg="mod">
          <ac:chgData name="Anaís Gomes Balreira Guerra" userId="02e4b476-b871-4385-aa74-b247f9aa7dbc" providerId="ADAL" clId="{AEFE95A1-7883-4038-892D-17189CEF1EC3}" dt="2025-09-18T13:09:28.761" v="331" actId="790"/>
          <ac:spMkLst>
            <pc:docMk/>
            <pc:sldMk cId="3340265785" sldId="257"/>
            <ac:spMk id="12" creationId="{1672C706-399D-93EB-2746-EEC10DCAE7EC}"/>
          </ac:spMkLst>
        </pc:spChg>
        <pc:spChg chg="mod">
          <ac:chgData name="Anaís Gomes Balreira Guerra" userId="02e4b476-b871-4385-aa74-b247f9aa7dbc" providerId="ADAL" clId="{AEFE95A1-7883-4038-892D-17189CEF1EC3}" dt="2025-09-18T13:09:36.780" v="332" actId="790"/>
          <ac:spMkLst>
            <pc:docMk/>
            <pc:sldMk cId="3340265785" sldId="257"/>
            <ac:spMk id="13" creationId="{B55AD8E9-5F85-C434-51B6-244D04D6CEBD}"/>
          </ac:spMkLst>
        </pc:spChg>
      </pc:sldChg>
      <pc:sldChg chg="modSp mod">
        <pc:chgData name="Anaís Gomes Balreira Guerra" userId="02e4b476-b871-4385-aa74-b247f9aa7dbc" providerId="ADAL" clId="{AEFE95A1-7883-4038-892D-17189CEF1EC3}" dt="2025-09-18T13:09:48.222" v="334" actId="790"/>
        <pc:sldMkLst>
          <pc:docMk/>
          <pc:sldMk cId="1854194676" sldId="258"/>
        </pc:sldMkLst>
        <pc:spChg chg="mod">
          <ac:chgData name="Anaís Gomes Balreira Guerra" userId="02e4b476-b871-4385-aa74-b247f9aa7dbc" providerId="ADAL" clId="{AEFE95A1-7883-4038-892D-17189CEF1EC3}" dt="2025-09-18T13:09:44.291" v="333" actId="790"/>
          <ac:spMkLst>
            <pc:docMk/>
            <pc:sldMk cId="1854194676" sldId="258"/>
            <ac:spMk id="2" creationId="{87F5910C-D7D1-0F65-A7C6-754B429D7879}"/>
          </ac:spMkLst>
        </pc:spChg>
        <pc:spChg chg="mod">
          <ac:chgData name="Anaís Gomes Balreira Guerra" userId="02e4b476-b871-4385-aa74-b247f9aa7dbc" providerId="ADAL" clId="{AEFE95A1-7883-4038-892D-17189CEF1EC3}" dt="2025-09-18T13:09:48.222" v="334" actId="790"/>
          <ac:spMkLst>
            <pc:docMk/>
            <pc:sldMk cId="1854194676" sldId="258"/>
            <ac:spMk id="32" creationId="{E561FF53-493B-28FA-14D3-7FA7B65418D6}"/>
          </ac:spMkLst>
        </pc:spChg>
      </pc:sldChg>
      <pc:sldChg chg="modSp mod">
        <pc:chgData name="Anaís Gomes Balreira Guerra" userId="02e4b476-b871-4385-aa74-b247f9aa7dbc" providerId="ADAL" clId="{AEFE95A1-7883-4038-892D-17189CEF1EC3}" dt="2025-09-18T13:09:55.704" v="335" actId="790"/>
        <pc:sldMkLst>
          <pc:docMk/>
          <pc:sldMk cId="1646949317" sldId="259"/>
        </pc:sldMkLst>
        <pc:spChg chg="mod">
          <ac:chgData name="Anaís Gomes Balreira Guerra" userId="02e4b476-b871-4385-aa74-b247f9aa7dbc" providerId="ADAL" clId="{AEFE95A1-7883-4038-892D-17189CEF1EC3}" dt="2025-09-18T13:09:55.704" v="335" actId="790"/>
          <ac:spMkLst>
            <pc:docMk/>
            <pc:sldMk cId="1646949317" sldId="259"/>
            <ac:spMk id="25" creationId="{77993D0C-7584-B0FC-C23B-CB1D19779AD2}"/>
          </ac:spMkLst>
        </pc:spChg>
      </pc:sldChg>
      <pc:sldChg chg="modSp mod">
        <pc:chgData name="Anaís Gomes Balreira Guerra" userId="02e4b476-b871-4385-aa74-b247f9aa7dbc" providerId="ADAL" clId="{AEFE95A1-7883-4038-892D-17189CEF1EC3}" dt="2025-09-18T13:10:16.365" v="339" actId="790"/>
        <pc:sldMkLst>
          <pc:docMk/>
          <pc:sldMk cId="3016553653" sldId="260"/>
        </pc:sldMkLst>
        <pc:spChg chg="mod">
          <ac:chgData name="Anaís Gomes Balreira Guerra" userId="02e4b476-b871-4385-aa74-b247f9aa7dbc" providerId="ADAL" clId="{AEFE95A1-7883-4038-892D-17189CEF1EC3}" dt="2025-09-18T13:10:16.365" v="339" actId="790"/>
          <ac:spMkLst>
            <pc:docMk/>
            <pc:sldMk cId="3016553653" sldId="260"/>
            <ac:spMk id="6" creationId="{2D4253D0-741B-EE09-D428-F0F311F3169F}"/>
          </ac:spMkLst>
        </pc:spChg>
        <pc:spChg chg="mod">
          <ac:chgData name="Anaís Gomes Balreira Guerra" userId="02e4b476-b871-4385-aa74-b247f9aa7dbc" providerId="ADAL" clId="{AEFE95A1-7883-4038-892D-17189CEF1EC3}" dt="2025-09-18T13:10:02.145" v="336" actId="790"/>
          <ac:spMkLst>
            <pc:docMk/>
            <pc:sldMk cId="3016553653" sldId="260"/>
            <ac:spMk id="12" creationId="{1672C706-399D-93EB-2746-EEC10DCAE7EC}"/>
          </ac:spMkLst>
        </pc:spChg>
        <pc:spChg chg="mod">
          <ac:chgData name="Anaís Gomes Balreira Guerra" userId="02e4b476-b871-4385-aa74-b247f9aa7dbc" providerId="ADAL" clId="{AEFE95A1-7883-4038-892D-17189CEF1EC3}" dt="2025-09-18T13:10:07.385" v="337" actId="790"/>
          <ac:spMkLst>
            <pc:docMk/>
            <pc:sldMk cId="3016553653" sldId="260"/>
            <ac:spMk id="13" creationId="{B55AD8E9-5F85-C434-51B6-244D04D6CEBD}"/>
          </ac:spMkLst>
        </pc:spChg>
        <pc:spChg chg="mod">
          <ac:chgData name="Anaís Gomes Balreira Guerra" userId="02e4b476-b871-4385-aa74-b247f9aa7dbc" providerId="ADAL" clId="{AEFE95A1-7883-4038-892D-17189CEF1EC3}" dt="2025-09-18T13:10:12.751" v="338" actId="790"/>
          <ac:spMkLst>
            <pc:docMk/>
            <pc:sldMk cId="3016553653" sldId="260"/>
            <ac:spMk id="14" creationId="{056DB8AF-4110-C23A-ACFC-CEFCB00695D5}"/>
          </ac:spMkLst>
        </pc:spChg>
      </pc:sldChg>
      <pc:sldChg chg="new del">
        <pc:chgData name="Anaís Gomes Balreira Guerra" userId="02e4b476-b871-4385-aa74-b247f9aa7dbc" providerId="ADAL" clId="{AEFE95A1-7883-4038-892D-17189CEF1EC3}" dt="2025-09-18T13:10:52.073" v="343" actId="680"/>
        <pc:sldMkLst>
          <pc:docMk/>
          <pc:sldMk cId="1573945093" sldId="264"/>
        </pc:sldMkLst>
      </pc:sldChg>
      <pc:sldChg chg="new del">
        <pc:chgData name="Anaís Gomes Balreira Guerra" userId="02e4b476-b871-4385-aa74-b247f9aa7dbc" providerId="ADAL" clId="{AEFE95A1-7883-4038-892D-17189CEF1EC3}" dt="2025-09-18T13:10:59.989" v="345" actId="680"/>
        <pc:sldMkLst>
          <pc:docMk/>
          <pc:sldMk cId="2095411482" sldId="264"/>
        </pc:sldMkLst>
      </pc:sldChg>
      <pc:sldChg chg="new del">
        <pc:chgData name="Anaís Gomes Balreira Guerra" userId="02e4b476-b871-4385-aa74-b247f9aa7dbc" providerId="ADAL" clId="{AEFE95A1-7883-4038-892D-17189CEF1EC3}" dt="2025-09-18T13:11:27.736" v="371" actId="680"/>
        <pc:sldMkLst>
          <pc:docMk/>
          <pc:sldMk cId="3133775212" sldId="264"/>
        </pc:sldMkLst>
      </pc:sldChg>
      <pc:sldChg chg="new del">
        <pc:chgData name="Anaís Gomes Balreira Guerra" userId="02e4b476-b871-4385-aa74-b247f9aa7dbc" providerId="ADAL" clId="{AEFE95A1-7883-4038-892D-17189CEF1EC3}" dt="2025-09-18T13:10:48.925" v="341" actId="680"/>
        <pc:sldMkLst>
          <pc:docMk/>
          <pc:sldMk cId="3162312862" sldId="264"/>
        </pc:sldMkLst>
      </pc:sldChg>
      <pc:sldMasterChg chg="modSp mod modSldLayout">
        <pc:chgData name="Anaís Gomes Balreira Guerra" userId="02e4b476-b871-4385-aa74-b247f9aa7dbc" providerId="ADAL" clId="{AEFE95A1-7883-4038-892D-17189CEF1EC3}" dt="2025-09-18T13:11:16.660" v="369" actId="790"/>
        <pc:sldMasterMkLst>
          <pc:docMk/>
          <pc:sldMasterMk cId="1827278439" sldId="2147483648"/>
        </pc:sldMasterMkLst>
        <pc:spChg chg="mod">
          <ac:chgData name="Anaís Gomes Balreira Guerra" userId="02e4b476-b871-4385-aa74-b247f9aa7dbc" providerId="ADAL" clId="{AEFE95A1-7883-4038-892D-17189CEF1EC3}" dt="2025-09-18T13:06:10.136" v="79" actId="20577"/>
          <ac:spMkLst>
            <pc:docMk/>
            <pc:sldMasterMk cId="1827278439" sldId="2147483648"/>
            <ac:spMk id="2" creationId="{9FD4FE0A-2D73-8F74-3F93-4E35BE173A11}"/>
          </ac:spMkLst>
        </pc:spChg>
        <pc:spChg chg="mod">
          <ac:chgData name="Anaís Gomes Balreira Guerra" userId="02e4b476-b871-4385-aa74-b247f9aa7dbc" providerId="ADAL" clId="{AEFE95A1-7883-4038-892D-17189CEF1EC3}" dt="2025-09-18T13:06:51.125" v="206" actId="20577"/>
          <ac:spMkLst>
            <pc:docMk/>
            <pc:sldMasterMk cId="1827278439" sldId="2147483648"/>
            <ac:spMk id="3" creationId="{B164C6A9-C39D-97A0-B1F6-64F006BAACFA}"/>
          </ac:spMkLst>
        </pc:spChg>
        <pc:sldLayoutChg chg="modSp mod">
          <pc:chgData name="Anaís Gomes Balreira Guerra" userId="02e4b476-b871-4385-aa74-b247f9aa7dbc" providerId="ADAL" clId="{AEFE95A1-7883-4038-892D-17189CEF1EC3}" dt="2025-09-18T13:07:55.563" v="256" actId="790"/>
          <pc:sldLayoutMkLst>
            <pc:docMk/>
            <pc:sldMasterMk cId="1827278439" sldId="2147483648"/>
            <pc:sldLayoutMk cId="3607170068" sldId="2147483649"/>
          </pc:sldLayoutMkLst>
          <pc:spChg chg="mod">
            <ac:chgData name="Anaís Gomes Balreira Guerra" userId="02e4b476-b871-4385-aa74-b247f9aa7dbc" providerId="ADAL" clId="{AEFE95A1-7883-4038-892D-17189CEF1EC3}" dt="2025-09-18T13:07:33.816" v="230" actId="790"/>
            <ac:spMkLst>
              <pc:docMk/>
              <pc:sldMasterMk cId="1827278439" sldId="2147483648"/>
              <pc:sldLayoutMk cId="3607170068" sldId="2147483649"/>
              <ac:spMk id="2" creationId="{53823780-6175-433D-77D1-264D47D0717A}"/>
            </ac:spMkLst>
          </pc:spChg>
          <pc:spChg chg="mod">
            <ac:chgData name="Anaís Gomes Balreira Guerra" userId="02e4b476-b871-4385-aa74-b247f9aa7dbc" providerId="ADAL" clId="{AEFE95A1-7883-4038-892D-17189CEF1EC3}" dt="2025-09-18T13:07:55.563" v="256" actId="790"/>
            <ac:spMkLst>
              <pc:docMk/>
              <pc:sldMasterMk cId="1827278439" sldId="2147483648"/>
              <pc:sldLayoutMk cId="3607170068" sldId="2147483649"/>
              <ac:spMk id="3" creationId="{2D095748-E4E6-58AA-D9B9-110D30602EB2}"/>
            </ac:spMkLst>
          </pc:spChg>
        </pc:sldLayoutChg>
        <pc:sldLayoutChg chg="modSp mod">
          <pc:chgData name="Anaís Gomes Balreira Guerra" userId="02e4b476-b871-4385-aa74-b247f9aa7dbc" providerId="ADAL" clId="{AEFE95A1-7883-4038-892D-17189CEF1EC3}" dt="2025-09-18T13:11:16.660" v="369" actId="790"/>
          <pc:sldLayoutMkLst>
            <pc:docMk/>
            <pc:sldMasterMk cId="1827278439" sldId="2147483648"/>
            <pc:sldLayoutMk cId="3202857066" sldId="2147483650"/>
          </pc:sldLayoutMkLst>
          <pc:spChg chg="mod">
            <ac:chgData name="Anaís Gomes Balreira Guerra" userId="02e4b476-b871-4385-aa74-b247f9aa7dbc" providerId="ADAL" clId="{AEFE95A1-7883-4038-892D-17189CEF1EC3}" dt="2025-09-18T13:11:16.660" v="369" actId="790"/>
            <ac:spMkLst>
              <pc:docMk/>
              <pc:sldMasterMk cId="1827278439" sldId="2147483648"/>
              <pc:sldLayoutMk cId="3202857066" sldId="2147483650"/>
              <ac:spMk id="2" creationId="{B856B3D3-0F80-A31E-DBF8-01D6248DB193}"/>
            </ac:spMkLst>
          </pc:spChg>
          <pc:spChg chg="mod">
            <ac:chgData name="Anaís Gomes Balreira Guerra" userId="02e4b476-b871-4385-aa74-b247f9aa7dbc" providerId="ADAL" clId="{AEFE95A1-7883-4038-892D-17189CEF1EC3}" dt="2025-09-18T13:07:19.457" v="212" actId="790"/>
            <ac:spMkLst>
              <pc:docMk/>
              <pc:sldMasterMk cId="1827278439" sldId="2147483648"/>
              <pc:sldLayoutMk cId="3202857066" sldId="2147483650"/>
              <ac:spMk id="3" creationId="{E572C5BD-DF39-0822-CE03-BC78975C957A}"/>
            </ac:spMkLst>
          </pc:spChg>
        </pc:sldLayoutChg>
        <pc:sldLayoutChg chg="modSp mod">
          <pc:chgData name="Anaís Gomes Balreira Guerra" userId="02e4b476-b871-4385-aa74-b247f9aa7dbc" providerId="ADAL" clId="{AEFE95A1-7883-4038-892D-17189CEF1EC3}" dt="2025-09-18T13:08:27.314" v="283" actId="790"/>
          <pc:sldLayoutMkLst>
            <pc:docMk/>
            <pc:sldMasterMk cId="1827278439" sldId="2147483648"/>
            <pc:sldLayoutMk cId="148225985" sldId="2147483652"/>
          </pc:sldLayoutMkLst>
          <pc:spChg chg="mod">
            <ac:chgData name="Anaís Gomes Balreira Guerra" userId="02e4b476-b871-4385-aa74-b247f9aa7dbc" providerId="ADAL" clId="{AEFE95A1-7883-4038-892D-17189CEF1EC3}" dt="2025-09-18T13:08:11.984" v="282" actId="20577"/>
            <ac:spMkLst>
              <pc:docMk/>
              <pc:sldMasterMk cId="1827278439" sldId="2147483648"/>
              <pc:sldLayoutMk cId="148225985" sldId="2147483652"/>
              <ac:spMk id="2" creationId="{D1597FFC-896F-4F46-3F30-1EB8AEE12D05}"/>
            </ac:spMkLst>
          </pc:spChg>
          <pc:spChg chg="mod">
            <ac:chgData name="Anaís Gomes Balreira Guerra" userId="02e4b476-b871-4385-aa74-b247f9aa7dbc" providerId="ADAL" clId="{AEFE95A1-7883-4038-892D-17189CEF1EC3}" dt="2025-09-18T13:08:27.314" v="283" actId="790"/>
            <ac:spMkLst>
              <pc:docMk/>
              <pc:sldMasterMk cId="1827278439" sldId="2147483648"/>
              <pc:sldLayoutMk cId="148225985" sldId="2147483652"/>
              <ac:spMk id="3" creationId="{9BBE301E-8AE2-95DC-D600-3631E7986FBC}"/>
            </ac:spMkLst>
          </pc:spChg>
          <pc:spChg chg="mod">
            <ac:chgData name="Anaís Gomes Balreira Guerra" userId="02e4b476-b871-4385-aa74-b247f9aa7dbc" providerId="ADAL" clId="{AEFE95A1-7883-4038-892D-17189CEF1EC3}" dt="2025-09-18T13:07:10.612" v="211" actId="790"/>
            <ac:spMkLst>
              <pc:docMk/>
              <pc:sldMasterMk cId="1827278439" sldId="2147483648"/>
              <pc:sldLayoutMk cId="148225985" sldId="2147483652"/>
              <ac:spMk id="4" creationId="{46F7C55C-30EE-94B0-CFAA-9951B9655315}"/>
            </ac:spMkLst>
          </pc:spChg>
        </pc:sldLayoutChg>
        <pc:sldLayoutChg chg="modSp mod">
          <pc:chgData name="Anaís Gomes Balreira Guerra" userId="02e4b476-b871-4385-aa74-b247f9aa7dbc" providerId="ADAL" clId="{AEFE95A1-7883-4038-892D-17189CEF1EC3}" dt="2025-09-18T13:08:37.664" v="285" actId="790"/>
          <pc:sldLayoutMkLst>
            <pc:docMk/>
            <pc:sldMasterMk cId="1827278439" sldId="2147483648"/>
            <pc:sldLayoutMk cId="947098063" sldId="2147483653"/>
          </pc:sldLayoutMkLst>
          <pc:spChg chg="mod">
            <ac:chgData name="Anaís Gomes Balreira Guerra" userId="02e4b476-b871-4385-aa74-b247f9aa7dbc" providerId="ADAL" clId="{AEFE95A1-7883-4038-892D-17189CEF1EC3}" dt="2025-09-18T13:08:37.664" v="285" actId="790"/>
            <ac:spMkLst>
              <pc:docMk/>
              <pc:sldMasterMk cId="1827278439" sldId="2147483648"/>
              <pc:sldLayoutMk cId="947098063" sldId="2147483653"/>
              <ac:spMk id="6" creationId="{C2FE7A6C-3029-6B0A-4E0C-8F6AF85FDF3B}"/>
            </ac:spMkLst>
          </pc:spChg>
        </pc:sldLayoutChg>
        <pc:sldLayoutChg chg="addSp delSp modSp mod setBg">
          <pc:chgData name="Anaís Gomes Balreira Guerra" userId="02e4b476-b871-4385-aa74-b247f9aa7dbc" providerId="ADAL" clId="{AEFE95A1-7883-4038-892D-17189CEF1EC3}" dt="2025-09-18T13:04:57.287" v="53" actId="1076"/>
          <pc:sldLayoutMkLst>
            <pc:docMk/>
            <pc:sldMasterMk cId="1827278439" sldId="2147483648"/>
            <pc:sldLayoutMk cId="1023031070" sldId="2147483656"/>
          </pc:sldLayoutMkLst>
          <pc:spChg chg="add mod">
            <ac:chgData name="Anaís Gomes Balreira Guerra" userId="02e4b476-b871-4385-aa74-b247f9aa7dbc" providerId="ADAL" clId="{AEFE95A1-7883-4038-892D-17189CEF1EC3}" dt="2025-09-18T13:03:23.614" v="27" actId="1076"/>
            <ac:spMkLst>
              <pc:docMk/>
              <pc:sldMasterMk cId="1827278439" sldId="2147483648"/>
              <pc:sldLayoutMk cId="1023031070" sldId="2147483656"/>
              <ac:spMk id="3" creationId="{BA66A6FB-CAC1-B857-B2D5-8053F0E48A53}"/>
            </ac:spMkLst>
          </pc:spChg>
          <pc:spChg chg="add mod ord">
            <ac:chgData name="Anaís Gomes Balreira Guerra" userId="02e4b476-b871-4385-aa74-b247f9aa7dbc" providerId="ADAL" clId="{AEFE95A1-7883-4038-892D-17189CEF1EC3}" dt="2025-09-18T13:03:26.578" v="32" actId="368"/>
            <ac:spMkLst>
              <pc:docMk/>
              <pc:sldMasterMk cId="1827278439" sldId="2147483648"/>
              <pc:sldLayoutMk cId="1023031070" sldId="2147483656"/>
              <ac:spMk id="5" creationId="{BEC75A53-732A-4168-522C-2FC569A6D769}"/>
            </ac:spMkLst>
          </pc:spChg>
          <pc:spChg chg="add del mod">
            <ac:chgData name="Anaís Gomes Balreira Guerra" userId="02e4b476-b871-4385-aa74-b247f9aa7dbc" providerId="ADAL" clId="{AEFE95A1-7883-4038-892D-17189CEF1EC3}" dt="2025-09-18T13:03:51.735" v="45" actId="478"/>
            <ac:spMkLst>
              <pc:docMk/>
              <pc:sldMasterMk cId="1827278439" sldId="2147483648"/>
              <pc:sldLayoutMk cId="1023031070" sldId="2147483656"/>
              <ac:spMk id="8" creationId="{AAA4BE1A-079F-3C42-8F17-681EB202AEE1}"/>
            </ac:spMkLst>
          </pc:spChg>
          <pc:spChg chg="mod">
            <ac:chgData name="Anaís Gomes Balreira Guerra" userId="02e4b476-b871-4385-aa74-b247f9aa7dbc" providerId="ADAL" clId="{AEFE95A1-7883-4038-892D-17189CEF1EC3}" dt="2025-09-18T13:03:22.557" v="26" actId="1076"/>
            <ac:spMkLst>
              <pc:docMk/>
              <pc:sldMasterMk cId="1827278439" sldId="2147483648"/>
              <pc:sldLayoutMk cId="1023031070" sldId="2147483656"/>
              <ac:spMk id="9" creationId="{94AE54B1-4A43-4643-FCBC-2A2FBDB83BB5}"/>
            </ac:spMkLst>
          </pc:spChg>
          <pc:spChg chg="del">
            <ac:chgData name="Anaís Gomes Balreira Guerra" userId="02e4b476-b871-4385-aa74-b247f9aa7dbc" providerId="ADAL" clId="{AEFE95A1-7883-4038-892D-17189CEF1EC3}" dt="2025-09-18T12:56:29.426" v="0" actId="478"/>
            <ac:spMkLst>
              <pc:docMk/>
              <pc:sldMasterMk cId="1827278439" sldId="2147483648"/>
              <pc:sldLayoutMk cId="1023031070" sldId="2147483656"/>
              <ac:spMk id="15" creationId="{4C971F6E-A8FF-8F3F-A65E-DC57B4CB19B5}"/>
            </ac:spMkLst>
          </pc:spChg>
          <pc:picChg chg="add mod">
            <ac:chgData name="Anaís Gomes Balreira Guerra" userId="02e4b476-b871-4385-aa74-b247f9aa7dbc" providerId="ADAL" clId="{AEFE95A1-7883-4038-892D-17189CEF1EC3}" dt="2025-09-18T13:03:24.391" v="28" actId="1076"/>
            <ac:picMkLst>
              <pc:docMk/>
              <pc:sldMasterMk cId="1827278439" sldId="2147483648"/>
              <pc:sldLayoutMk cId="1023031070" sldId="2147483656"/>
              <ac:picMk id="4" creationId="{F36051C4-3015-BC20-F7D5-AEFC7CCF5A80}"/>
            </ac:picMkLst>
          </pc:picChg>
          <pc:picChg chg="add mod">
            <ac:chgData name="Anaís Gomes Balreira Guerra" userId="02e4b476-b871-4385-aa74-b247f9aa7dbc" providerId="ADAL" clId="{AEFE95A1-7883-4038-892D-17189CEF1EC3}" dt="2025-09-18T13:04:57.287" v="53" actId="1076"/>
            <ac:picMkLst>
              <pc:docMk/>
              <pc:sldMasterMk cId="1827278439" sldId="2147483648"/>
              <pc:sldLayoutMk cId="1023031070" sldId="2147483656"/>
              <ac:picMk id="7" creationId="{EAF2E7E8-C561-A331-04D8-4CCA84DCF7D7}"/>
            </ac:picMkLst>
          </pc:picChg>
          <pc:picChg chg="add del mod modCrop">
            <ac:chgData name="Anaís Gomes Balreira Guerra" userId="02e4b476-b871-4385-aa74-b247f9aa7dbc" providerId="ADAL" clId="{AEFE95A1-7883-4038-892D-17189CEF1EC3}" dt="2025-09-18T13:04:07.929" v="46" actId="478"/>
            <ac:picMkLst>
              <pc:docMk/>
              <pc:sldMasterMk cId="1827278439" sldId="2147483648"/>
              <pc:sldLayoutMk cId="1023031070" sldId="2147483656"/>
              <ac:picMk id="12" creationId="{3BA23100-81A5-4E86-11BD-B1F57D378812}"/>
            </ac:picMkLst>
          </pc:picChg>
          <pc:picChg chg="del">
            <ac:chgData name="Anaís Gomes Balreira Guerra" userId="02e4b476-b871-4385-aa74-b247f9aa7dbc" providerId="ADAL" clId="{AEFE95A1-7883-4038-892D-17189CEF1EC3}" dt="2025-09-18T12:56:30.101" v="1" actId="478"/>
            <ac:picMkLst>
              <pc:docMk/>
              <pc:sldMasterMk cId="1827278439" sldId="2147483648"/>
              <pc:sldLayoutMk cId="1023031070" sldId="2147483656"/>
              <ac:picMk id="14" creationId="{F465EAAE-33DB-0013-5F45-F07B0CEE9B6A}"/>
            </ac:picMkLst>
          </pc:picChg>
        </pc:sldLayoutChg>
        <pc:sldLayoutChg chg="modSp mod">
          <pc:chgData name="Anaís Gomes Balreira Guerra" userId="02e4b476-b871-4385-aa74-b247f9aa7dbc" providerId="ADAL" clId="{AEFE95A1-7883-4038-892D-17189CEF1EC3}" dt="2025-09-18T13:05:54.506" v="60" actId="790"/>
          <pc:sldLayoutMkLst>
            <pc:docMk/>
            <pc:sldMasterMk cId="1827278439" sldId="2147483648"/>
            <pc:sldLayoutMk cId="1561770040" sldId="2147483657"/>
          </pc:sldLayoutMkLst>
          <pc:spChg chg="mod">
            <ac:chgData name="Anaís Gomes Balreira Guerra" userId="02e4b476-b871-4385-aa74-b247f9aa7dbc" providerId="ADAL" clId="{AEFE95A1-7883-4038-892D-17189CEF1EC3}" dt="2025-09-18T13:05:54.506" v="60" actId="790"/>
            <ac:spMkLst>
              <pc:docMk/>
              <pc:sldMasterMk cId="1827278439" sldId="2147483648"/>
              <pc:sldLayoutMk cId="1561770040" sldId="2147483657"/>
              <ac:spMk id="4" creationId="{BD36A838-978B-3221-60CA-572F23899078}"/>
            </ac:spMkLst>
          </pc:spChg>
        </pc:sldLayoutChg>
        <pc:sldLayoutChg chg="modSp mod">
          <pc:chgData name="Anaís Gomes Balreira Guerra" userId="02e4b476-b871-4385-aa74-b247f9aa7dbc" providerId="ADAL" clId="{AEFE95A1-7883-4038-892D-17189CEF1EC3}" dt="2025-09-18T13:08:45.906" v="287" actId="790"/>
          <pc:sldLayoutMkLst>
            <pc:docMk/>
            <pc:sldMasterMk cId="1827278439" sldId="2147483648"/>
            <pc:sldLayoutMk cId="1553754817" sldId="2147483658"/>
          </pc:sldLayoutMkLst>
          <pc:spChg chg="mod">
            <ac:chgData name="Anaís Gomes Balreira Guerra" userId="02e4b476-b871-4385-aa74-b247f9aa7dbc" providerId="ADAL" clId="{AEFE95A1-7883-4038-892D-17189CEF1EC3}" dt="2025-09-18T13:08:45.906" v="287" actId="790"/>
            <ac:spMkLst>
              <pc:docMk/>
              <pc:sldMasterMk cId="1827278439" sldId="2147483648"/>
              <pc:sldLayoutMk cId="1553754817" sldId="2147483658"/>
              <ac:spMk id="6" creationId="{C2FE7A6C-3029-6B0A-4E0C-8F6AF85FDF3B}"/>
            </ac:spMkLst>
          </pc:spChg>
        </pc:sldLayoutChg>
        <pc:sldLayoutChg chg="modSp mod">
          <pc:chgData name="Anaís Gomes Balreira Guerra" userId="02e4b476-b871-4385-aa74-b247f9aa7dbc" providerId="ADAL" clId="{AEFE95A1-7883-4038-892D-17189CEF1EC3}" dt="2025-09-18T13:09:06.990" v="329" actId="790"/>
          <pc:sldLayoutMkLst>
            <pc:docMk/>
            <pc:sldMasterMk cId="1827278439" sldId="2147483648"/>
            <pc:sldLayoutMk cId="3590607402" sldId="2147483659"/>
          </pc:sldLayoutMkLst>
          <pc:spChg chg="mod">
            <ac:chgData name="Anaís Gomes Balreira Guerra" userId="02e4b476-b871-4385-aa74-b247f9aa7dbc" providerId="ADAL" clId="{AEFE95A1-7883-4038-892D-17189CEF1EC3}" dt="2025-09-18T13:05:13.251" v="54" actId="790"/>
            <ac:spMkLst>
              <pc:docMk/>
              <pc:sldMasterMk cId="1827278439" sldId="2147483648"/>
              <pc:sldLayoutMk cId="3590607402" sldId="2147483659"/>
              <ac:spMk id="2" creationId="{0BA78301-A58C-31CB-A0C4-C514D5F9029F}"/>
            </ac:spMkLst>
          </pc:spChg>
          <pc:spChg chg="mod">
            <ac:chgData name="Anaís Gomes Balreira Guerra" userId="02e4b476-b871-4385-aa74-b247f9aa7dbc" providerId="ADAL" clId="{AEFE95A1-7883-4038-892D-17189CEF1EC3}" dt="2025-09-18T13:09:06.990" v="329" actId="790"/>
            <ac:spMkLst>
              <pc:docMk/>
              <pc:sldMasterMk cId="1827278439" sldId="2147483648"/>
              <pc:sldLayoutMk cId="3590607402" sldId="2147483659"/>
              <ac:spMk id="3" creationId="{537F918F-2E96-6797-BFA1-F780BDB9EB09}"/>
            </ac:spMkLst>
          </pc:spChg>
          <pc:spChg chg="mod">
            <ac:chgData name="Anaís Gomes Balreira Guerra" userId="02e4b476-b871-4385-aa74-b247f9aa7dbc" providerId="ADAL" clId="{AEFE95A1-7883-4038-892D-17189CEF1EC3}" dt="2025-09-18T13:08:54.866" v="300" actId="790"/>
            <ac:spMkLst>
              <pc:docMk/>
              <pc:sldMasterMk cId="1827278439" sldId="2147483648"/>
              <pc:sldLayoutMk cId="3590607402" sldId="2147483659"/>
              <ac:spMk id="4" creationId="{884FCEFE-983D-CDB8-0DF0-D60C468CFEFC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8FFC5566-8B1D-554E-AF8D-2083C28083BB}" type="datetimeFigureOut">
              <a:rPr lang="fr-FR" smtClean="0"/>
              <a:pPr/>
              <a:t>18/09/2025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AD760FE1-8424-D445-B846-B1EC3D504D6D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0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07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actère coloré, Graphique, créativité, art&#10;&#10;Description générée automatiquement">
            <a:extLst>
              <a:ext uri="{FF2B5EF4-FFF2-40B4-BE49-F238E27FC236}">
                <a16:creationId xmlns:a16="http://schemas.microsoft.com/office/drawing/2014/main" id="{F02730FB-DBBF-4760-9D8C-768E5D93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79" y="-10160"/>
            <a:ext cx="12273280" cy="69037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823780-6175-433D-77D1-264D47D071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0640" y="3873657"/>
            <a:ext cx="4419600" cy="1406843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noProof="0"/>
              <a:t>Change 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095748-E4E6-58AA-D9B9-110D30602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0640" y="5392260"/>
            <a:ext cx="4419600" cy="82772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Modify your sub-title</a:t>
            </a:r>
          </a:p>
        </p:txBody>
      </p:sp>
      <p:pic>
        <p:nvPicPr>
          <p:cNvPr id="13" name="Picture 12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4F51E006-E8E4-8AE9-7D8A-C845EA652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074" b="31195"/>
          <a:stretch/>
        </p:blipFill>
        <p:spPr>
          <a:xfrm>
            <a:off x="8422640" y="0"/>
            <a:ext cx="3769360" cy="14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6B3D3-0F80-A31E-DBF8-01D6248DB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Cabinet Grotesk" pitchFamily="2" charset="77"/>
              </a:defRPr>
            </a:lvl1pPr>
          </a:lstStyle>
          <a:p>
            <a:r>
              <a:rPr lang="fr-FR" dirty="0"/>
              <a:t>Change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2C5BD-DF39-0822-CE03-BC78975C957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b="1" i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>
              <a:defRPr sz="2400" b="0" i="0"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noProof="0" dirty="0"/>
              <a:t>Click here to insert your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 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0" name="Picture 9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2E7412F-4548-A712-F6C4-251A64656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597726-5BC9-4B5C-C409-821756301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36A838-978B-3221-60CA-572F238990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6116221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Cabinet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pic>
        <p:nvPicPr>
          <p:cNvPr id="9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9B4BD21A-4B8D-D72C-49DC-4B3C7972B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59" y="5991225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s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597FFC-896F-4F46-3F30-1EB8AEE12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main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BE301E-8AE2-95DC-D600-3631E7986F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here to insert your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 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F7C55C-30EE-94B0-CFAA-9951B96553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here to insert your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 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2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950026"/>
            <a:ext cx="5613070" cy="5272644"/>
          </a:xfrm>
        </p:spPr>
        <p:txBody>
          <a:bodyPr/>
          <a:lstStyle/>
          <a:p>
            <a:pPr lvl="0"/>
            <a:r>
              <a:rPr lang="en-GB" noProof="0" dirty="0"/>
              <a:t>Click here to insert your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 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15389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764" y="950026"/>
            <a:ext cx="6543304" cy="5272644"/>
          </a:xfrm>
        </p:spPr>
        <p:txBody>
          <a:bodyPr/>
          <a:lstStyle/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64384" y="0"/>
            <a:ext cx="422761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252350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half a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0BA78301-A58C-31CB-A0C4-C514D5F90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37F918F-2E96-6797-BFA1-F780BDB9E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9150" y="6353727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4FCEFE-983D-CDB8-0DF0-D60C468CFE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623153"/>
            <a:ext cx="10515600" cy="1918166"/>
          </a:xfrm>
        </p:spPr>
        <p:txBody>
          <a:bodyPr/>
          <a:lstStyle>
            <a:lvl1pPr marL="0" indent="0">
              <a:buFont typeface="+mj-lt"/>
              <a:buNone/>
              <a:defRPr b="0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 algn="l">
              <a:defRPr sz="2400" b="0" i="0"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060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7119535D-96B4-31F0-3FD1-E0162E06D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142240" y="71121"/>
            <a:ext cx="3037840" cy="1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2">
            <a:extLst>
              <a:ext uri="{FF2B5EF4-FFF2-40B4-BE49-F238E27FC236}">
                <a16:creationId xmlns:a16="http://schemas.microsoft.com/office/drawing/2014/main" id="{BEC75A53-732A-4168-522C-2FC569A6D769}"/>
              </a:ext>
            </a:extLst>
          </p:cNvPr>
          <p:cNvSpPr/>
          <p:nvPr userDrawn="1"/>
        </p:nvSpPr>
        <p:spPr>
          <a:xfrm>
            <a:off x="1021512" y="4459857"/>
            <a:ext cx="2919465" cy="802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4AE54B1-4A43-4643-FCBC-2A2FBDB83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4719"/>
            <a:ext cx="12192000" cy="100965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you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66A6FB-CAC1-B857-B2D5-8053F0E48A53}"/>
              </a:ext>
            </a:extLst>
          </p:cNvPr>
          <p:cNvSpPr txBox="1"/>
          <p:nvPr userDrawn="1"/>
        </p:nvSpPr>
        <p:spPr>
          <a:xfrm>
            <a:off x="1021512" y="5366749"/>
            <a:ext cx="8389188" cy="102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480"/>
              </a:spcAft>
              <a:buNone/>
            </a:pPr>
            <a:r>
              <a:rPr lang="en-GB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This project has received funding from the European Union’s HORIZON Research and Innovation Actions under grant agreement N° 101131121. Views and opinions expressed are, however, those of the author(s) only and do not necessarily reflect those of the European Union. The European Union cannot be held responsible for them.</a:t>
            </a:r>
            <a:endParaRPr lang="pt-PT" sz="1400" kern="100" dirty="0">
              <a:solidFill>
                <a:schemeClr val="bg1"/>
              </a:solidFill>
              <a:effectLst/>
              <a:latin typeface="Fira Sans" panose="020B05030500000200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4" name="Imagem 3" descr="Uma imagem com captura de ecrã, Tipo de letra, Azul elétrico, Azul majorelle&#10;&#10;Os conteúdos gerados por IA poderão estar incorretos.">
            <a:extLst>
              <a:ext uri="{FF2B5EF4-FFF2-40B4-BE49-F238E27FC236}">
                <a16:creationId xmlns:a16="http://schemas.microsoft.com/office/drawing/2014/main" id="{F36051C4-3015-BC20-F7D5-AEFC7CCF5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7" y="4561373"/>
            <a:ext cx="2849880" cy="6337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F2E7E8-C561-A331-04D8-4CCA84DCF7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9168" y="2386015"/>
            <a:ext cx="1593664" cy="5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D4FE0A-2D73-8F74-3F93-4E35BE1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Change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64C6A9-C39D-97A0-B1F6-64F006BA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72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8" r:id="rId6"/>
    <p:sldLayoutId id="2147483659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Cabinet Grotesk" pitchFamily="2" charset="77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b="1" i="0" kern="1200">
          <a:solidFill>
            <a:schemeClr val="accent2"/>
          </a:solidFill>
          <a:latin typeface="Fira Sans SemiBold" panose="020B05030500000200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2400" b="1" i="0" kern="1200">
          <a:solidFill>
            <a:schemeClr val="accent1"/>
          </a:solidFill>
          <a:latin typeface="Fira Sans SemiBol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accent2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 de texte 14">
            <a:extLst>
              <a:ext uri="{FF2B5EF4-FFF2-40B4-BE49-F238E27FC236}">
                <a16:creationId xmlns:a16="http://schemas.microsoft.com/office/drawing/2014/main" id="{82053C46-7DB0-F161-C072-9FFA35B1F77D}"/>
              </a:ext>
            </a:extLst>
          </p:cNvPr>
          <p:cNvSpPr txBox="1"/>
          <p:nvPr/>
        </p:nvSpPr>
        <p:spPr>
          <a:xfrm>
            <a:off x="6077511" y="4257508"/>
            <a:ext cx="5538952" cy="1371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  <a:t>Title of the document </a:t>
            </a:r>
            <a:b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</a:br>
            <a: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  <a:t>on two lines</a:t>
            </a:r>
            <a:endParaRPr lang="fr-FR" sz="2800" b="1" dirty="0">
              <a:solidFill>
                <a:srgbClr val="951B81"/>
              </a:solidFill>
              <a:effectLst/>
              <a:latin typeface="Cabinet Grotesk" pitchFamily="2" charset="77"/>
              <a:ea typeface="Times New Roman" panose="02020603050405020304" pitchFamily="18" charset="0"/>
              <a:cs typeface="Chakra Petch" pitchFamily="2" charset="-34"/>
            </a:endParaRPr>
          </a:p>
        </p:txBody>
      </p:sp>
      <p:sp>
        <p:nvSpPr>
          <p:cNvPr id="14" name="Zone de texte 623183759">
            <a:extLst>
              <a:ext uri="{FF2B5EF4-FFF2-40B4-BE49-F238E27FC236}">
                <a16:creationId xmlns:a16="http://schemas.microsoft.com/office/drawing/2014/main" id="{8EC446FC-D898-A4F1-9D53-5C4722E8C054}"/>
              </a:ext>
            </a:extLst>
          </p:cNvPr>
          <p:cNvSpPr txBox="1"/>
          <p:nvPr/>
        </p:nvSpPr>
        <p:spPr>
          <a:xfrm>
            <a:off x="6096000" y="5776046"/>
            <a:ext cx="5538952" cy="6737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00" dirty="0" err="1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Subtitle</a:t>
            </a:r>
            <a:r>
              <a:rPr lang="fr-FR" sz="180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 if </a:t>
            </a:r>
            <a:r>
              <a:rPr lang="fr-FR" sz="1800" dirty="0" err="1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needed</a:t>
            </a:r>
            <a:endParaRPr lang="fr-FR" sz="1800" dirty="0">
              <a:solidFill>
                <a:srgbClr val="3CB5B5"/>
              </a:solidFill>
              <a:effectLst/>
              <a:latin typeface="Cabinet Grotesk" pitchFamily="2" charset="77"/>
              <a:ea typeface="Century Gothic" panose="020B0502020202020204" pitchFamily="34" charset="0"/>
              <a:cs typeface="Chakra Petch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847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C356FB4-1EE8-960A-A52C-C10C2BE2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75" y="720022"/>
            <a:ext cx="9684076" cy="801523"/>
          </a:xfrm>
        </p:spPr>
        <p:txBody>
          <a:bodyPr anchor="t"/>
          <a:lstStyle/>
          <a:p>
            <a:r>
              <a:rPr lang="en-GB" b="1" noProof="0">
                <a:solidFill>
                  <a:schemeClr val="tx2"/>
                </a:solidFill>
                <a:latin typeface="Cabinet Grotesk" pitchFamily="2" charset="77"/>
                <a:cs typeface="Chakra Petch" pitchFamily="2" charset="-34"/>
              </a:rPr>
              <a:t>1. </a:t>
            </a:r>
            <a:r>
              <a:rPr lang="en-GB" b="1" noProof="0" dirty="0">
                <a:solidFill>
                  <a:schemeClr val="tx2"/>
                </a:solidFill>
                <a:latin typeface="Cabinet Grotesk" pitchFamily="2" charset="77"/>
                <a:cs typeface="Chakra Petch" pitchFamily="2" charset="-34"/>
              </a:rPr>
              <a:t>Title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55AD8E9-5F85-C434-51B6-244D04D6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847" y="2362314"/>
            <a:ext cx="8944306" cy="36128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0" noProof="0">
                <a:effectLst/>
                <a:latin typeface="Fira Sans" panose="020B0503050000020004" pitchFamily="34" charset="0"/>
              </a:rPr>
              <a:t>Lorem ipsum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sit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amet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elit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sed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do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labore et dolore magna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. Ut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enim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ad minim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veniam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quis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nostrud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exercitation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ullamco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laboris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nisi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aliquip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ex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ea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commodo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consequat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. Lorem ipsum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sit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amet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elit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sed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do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labore.</a:t>
            </a:r>
            <a:endParaRPr lang="en-GB" sz="2400" b="0" noProof="0" dirty="0">
              <a:latin typeface="Fira Sans" panose="020B05030500000200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672C706-399D-93EB-2746-EEC10DCAE7EC}"/>
              </a:ext>
            </a:extLst>
          </p:cNvPr>
          <p:cNvSpPr txBox="1">
            <a:spLocks/>
          </p:cNvSpPr>
          <p:nvPr/>
        </p:nvSpPr>
        <p:spPr>
          <a:xfrm>
            <a:off x="1016875" y="1560791"/>
            <a:ext cx="10153633" cy="80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noProof="0" dirty="0">
                <a:solidFill>
                  <a:schemeClr val="accent2"/>
                </a:solidFill>
                <a:latin typeface="Fira Sans SemiBold" panose="020B0503050000020004" pitchFamily="34" charset="0"/>
              </a:rPr>
              <a:t>1.1. Subtitle</a:t>
            </a:r>
          </a:p>
        </p:txBody>
      </p:sp>
    </p:spTree>
    <p:extLst>
      <p:ext uri="{BB962C8B-B14F-4D97-AF65-F5344CB8AC3E}">
        <p14:creationId xmlns:p14="http://schemas.microsoft.com/office/powerpoint/2010/main" val="33402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5910C-D7D1-0F65-A7C6-754B429D78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Fira Sans" panose="020B0503050000020004" pitchFamily="34" charset="0"/>
              </a:rPr>
              <a:t>Put </a:t>
            </a:r>
            <a:r>
              <a:rPr lang="en-GB" noProof="0" dirty="0">
                <a:latin typeface="Fira Sans" panose="020B0503050000020004" pitchFamily="34" charset="0"/>
              </a:rPr>
              <a:t>your</a:t>
            </a:r>
            <a:r>
              <a:rPr lang="fr-FR" dirty="0">
                <a:latin typeface="Fira Sans" panose="020B0503050000020004" pitchFamily="34" charset="0"/>
              </a:rPr>
              <a:t> image in full screen </a:t>
            </a:r>
            <a:r>
              <a:rPr lang="fr-FR" dirty="0" err="1">
                <a:latin typeface="Fira Sans" panose="020B0503050000020004" pitchFamily="34" charset="0"/>
              </a:rPr>
              <a:t>here</a:t>
            </a:r>
            <a:endParaRPr lang="fr-FR" dirty="0">
              <a:latin typeface="Fira Sans" panose="020B0503050000020004" pitchFamily="34" charset="0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E561FF53-493B-28FA-14D3-7FA7B654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70" y="5973180"/>
            <a:ext cx="7957753" cy="5940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Caption lorem ipsum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dolor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sit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amet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,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consectetur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adipiscing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elit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,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sed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do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eiusmod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tempor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incididunt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ut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labore et dolore magna </a:t>
            </a:r>
            <a:r>
              <a:rPr lang="en-GB" sz="1800" b="0" noProof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aliqua</a:t>
            </a:r>
            <a:r>
              <a:rPr lang="en-GB" sz="1800" b="0" noProof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. </a:t>
            </a:r>
            <a:endParaRPr lang="en-GB" sz="1800" b="0" noProof="0" dirty="0">
              <a:solidFill>
                <a:schemeClr val="bg1"/>
              </a:solidFill>
              <a:latin typeface="Cabinet Grotesk" pitchFamily="2" charset="77"/>
              <a:cs typeface="Chakra Petch" pitchFamily="2" charset="-34"/>
            </a:endParaRPr>
          </a:p>
        </p:txBody>
      </p:sp>
      <p:pic>
        <p:nvPicPr>
          <p:cNvPr id="6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B8364D70-5B18-4E8D-674C-93B5508E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9" y="5978784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contenu 24">
            <a:extLst>
              <a:ext uri="{FF2B5EF4-FFF2-40B4-BE49-F238E27FC236}">
                <a16:creationId xmlns:a16="http://schemas.microsoft.com/office/drawing/2014/main" id="{77993D0C-7584-B0FC-C23B-CB1D1977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30" y="844864"/>
            <a:ext cx="10775734" cy="5382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noProof="0">
                <a:solidFill>
                  <a:schemeClr val="accent2"/>
                </a:solidFill>
              </a:rPr>
              <a:t>1.2</a:t>
            </a:r>
            <a:r>
              <a:rPr lang="en-GB" sz="2800" b="1" noProof="0">
                <a:solidFill>
                  <a:schemeClr val="accent2"/>
                </a:solidFill>
                <a:latin typeface="Fira Sans SemiBold" panose="020B0503050000020004" pitchFamily="34" charset="0"/>
              </a:rPr>
              <a:t>. </a:t>
            </a:r>
            <a:r>
              <a:rPr lang="en-GB" sz="2800" b="1" noProof="0" dirty="0">
                <a:solidFill>
                  <a:schemeClr val="accent2"/>
                </a:solidFill>
                <a:latin typeface="Fira Sans SemiBold" panose="020B0503050000020004" pitchFamily="34" charset="0"/>
              </a:rPr>
              <a:t>Subtitle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noProof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en-GB" b="0" noProof="0" dirty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fact number 1 lorem ipsum </a:t>
            </a:r>
            <a:r>
              <a:rPr lang="en-GB" b="0" noProof="0" dirty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en-GB" b="0" noProof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sit</a:t>
            </a:r>
          </a:p>
        </p:txBody>
      </p:sp>
    </p:spTree>
    <p:extLst>
      <p:ext uri="{BB962C8B-B14F-4D97-AF65-F5344CB8AC3E}">
        <p14:creationId xmlns:p14="http://schemas.microsoft.com/office/powerpoint/2010/main" val="164694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56DB8AF-4110-C23A-ACFC-CEFCB00695D5}"/>
              </a:ext>
            </a:extLst>
          </p:cNvPr>
          <p:cNvSpPr/>
          <p:nvPr/>
        </p:nvSpPr>
        <p:spPr>
          <a:xfrm>
            <a:off x="0" y="0"/>
            <a:ext cx="324982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latin typeface="Fira Sans" panose="020B0503050000020004" pitchFamily="34" charset="0"/>
              </a:rPr>
              <a:t>Put your image here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55AD8E9-5F85-C434-51B6-244D04D6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833" y="1285658"/>
            <a:ext cx="7509486" cy="4336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0" noProof="0" dirty="0">
                <a:effectLst/>
                <a:latin typeface="Fira Sans" panose="020B0503050000020004" pitchFamily="34" charset="0"/>
              </a:rPr>
              <a:t>Lorem ipsum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sit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amet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elit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sed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do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labore et dolore magna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. Ut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enim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ad minim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veniam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quis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nostrud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exercitation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ullamco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laboris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nisi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aliquip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ex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ea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commodo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consequat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. </a:t>
            </a:r>
            <a:r>
              <a:rPr lang="en-GB" sz="2400" b="0" noProof="0" dirty="0">
                <a:latin typeface="Fira Sans" panose="020B0503050000020004" pitchFamily="34" charset="0"/>
              </a:rPr>
              <a:t>Lorem ipsum </a:t>
            </a:r>
            <a:r>
              <a:rPr lang="en-GB" sz="2400" b="0" noProof="0" dirty="0" err="1"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latin typeface="Fira Sans" panose="020B0503050000020004" pitchFamily="34" charset="0"/>
              </a:rPr>
              <a:t> sit </a:t>
            </a:r>
            <a:r>
              <a:rPr lang="en-GB" sz="2400" b="0" noProof="0" dirty="0" err="1">
                <a:latin typeface="Fira Sans" panose="020B0503050000020004" pitchFamily="34" charset="0"/>
              </a:rPr>
              <a:t>amet</a:t>
            </a:r>
            <a:r>
              <a:rPr lang="en-GB" sz="2400" b="0" noProof="0" dirty="0">
                <a:latin typeface="Fira Sans" panose="020B0503050000020004" pitchFamily="34" charset="0"/>
              </a:rPr>
              <a:t> lorem ipsum </a:t>
            </a:r>
            <a:r>
              <a:rPr lang="en-GB" sz="2400" b="0" noProof="0" dirty="0" err="1"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latin typeface="Fira Sans" panose="020B0503050000020004" pitchFamily="34" charset="0"/>
              </a:rPr>
              <a:t>.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Lorem ipsum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sit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amet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elit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,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sed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do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ut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 labore et dolore magna </a:t>
            </a:r>
            <a:r>
              <a:rPr lang="en-GB" sz="2400" b="0" noProof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en-GB" sz="2400" b="0" noProof="0" dirty="0">
                <a:effectLst/>
                <a:latin typeface="Fira Sans" panose="020B0503050000020004" pitchFamily="34" charset="0"/>
              </a:rPr>
              <a:t>. </a:t>
            </a:r>
            <a:endParaRPr lang="en-GB" sz="2400" b="0" noProof="0" dirty="0">
              <a:latin typeface="Fira Sans" panose="020B0503050000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4253D0-741B-EE09-D428-F0F311F3169F}"/>
              </a:ext>
            </a:extLst>
          </p:cNvPr>
          <p:cNvSpPr txBox="1">
            <a:spLocks/>
          </p:cNvSpPr>
          <p:nvPr/>
        </p:nvSpPr>
        <p:spPr>
          <a:xfrm>
            <a:off x="3640295" y="6092113"/>
            <a:ext cx="4701314" cy="281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noProof="0" dirty="0">
                <a:solidFill>
                  <a:schemeClr val="tx2"/>
                </a:solidFill>
                <a:latin typeface="Fira Sans" panose="020B0503050000020004" pitchFamily="34" charset="0"/>
              </a:rPr>
              <a:t>Caption from the picture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672C706-399D-93EB-2746-EEC10DCAE7EC}"/>
              </a:ext>
            </a:extLst>
          </p:cNvPr>
          <p:cNvSpPr txBox="1">
            <a:spLocks/>
          </p:cNvSpPr>
          <p:nvPr/>
        </p:nvSpPr>
        <p:spPr>
          <a:xfrm>
            <a:off x="3640295" y="484135"/>
            <a:ext cx="4911410" cy="80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fr-FR" sz="2800" b="1" dirty="0">
                <a:solidFill>
                  <a:schemeClr val="accent2"/>
                </a:solidFill>
                <a:latin typeface="Fira Sans SemiBold" panose="020B0503050000020004" pitchFamily="34" charset="0"/>
              </a:rPr>
              <a:t>1.3. </a:t>
            </a:r>
            <a:r>
              <a:rPr lang="fr-FR" sz="2800" b="1" dirty="0" err="1">
                <a:solidFill>
                  <a:schemeClr val="accent2"/>
                </a:solidFill>
                <a:latin typeface="Fira Sans SemiBold" panose="020B0503050000020004" pitchFamily="34" charset="0"/>
              </a:rPr>
              <a:t>Subtitle</a:t>
            </a:r>
            <a:endParaRPr lang="fr-FR" sz="2800" b="1" dirty="0">
              <a:solidFill>
                <a:schemeClr val="accent2"/>
              </a:solidFill>
              <a:latin typeface="Fira Sans SemiBol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5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719B238C-2591-AEF9-FB50-147D50739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8" y="539723"/>
            <a:ext cx="10524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800" b="1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Table 1. </a:t>
            </a:r>
            <a:r>
              <a:rPr kumimoji="0" lang="en-US" altLang="fr-FR" sz="2800" u="none" strike="noStrike" cap="none" normalizeH="0" baseline="0" err="1">
                <a:ln>
                  <a:noFill/>
                </a:ln>
                <a:effectLst/>
                <a:latin typeface="Fira Sans" panose="020B05030500000200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Xxxxxx</a:t>
            </a:r>
            <a:endParaRPr kumimoji="0" lang="en-US" altLang="fr-FR" sz="2800" u="none" strike="noStrike" cap="none" normalizeH="0" baseline="0">
              <a:ln>
                <a:noFill/>
              </a:ln>
              <a:effectLst/>
              <a:latin typeface="Fira Sans" panose="020B05030500000200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6FAAAC2-4BA6-405B-D896-5674965FE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52967"/>
              </p:ext>
            </p:extLst>
          </p:nvPr>
        </p:nvGraphicFramePr>
        <p:xfrm>
          <a:off x="596457" y="1244249"/>
          <a:ext cx="7057956" cy="41309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528978">
                  <a:extLst>
                    <a:ext uri="{9D8B030D-6E8A-4147-A177-3AD203B41FA5}">
                      <a16:colId xmlns:a16="http://schemas.microsoft.com/office/drawing/2014/main" val="1248376133"/>
                    </a:ext>
                  </a:extLst>
                </a:gridCol>
                <a:gridCol w="3528978">
                  <a:extLst>
                    <a:ext uri="{9D8B030D-6E8A-4147-A177-3AD203B41FA5}">
                      <a16:colId xmlns:a16="http://schemas.microsoft.com/office/drawing/2014/main" val="4063561900"/>
                    </a:ext>
                  </a:extLst>
                </a:gridCol>
              </a:tblGrid>
              <a:tr h="10148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Xxxxxxxxxxx</a:t>
                      </a:r>
                      <a:endParaRPr lang="en-GB" b="1" i="0" dirty="0">
                        <a:solidFill>
                          <a:schemeClr val="bg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err="1">
                          <a:solidFill>
                            <a:schemeClr val="bg1"/>
                          </a:solidFill>
                        </a:rPr>
                        <a:t>Xxxxxxxxxxx</a:t>
                      </a:r>
                      <a:endParaRPr lang="en-GB" b="1" i="0">
                        <a:solidFill>
                          <a:schemeClr val="bg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807029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066601"/>
                  </a:ext>
                </a:extLst>
              </a:tr>
              <a:tr h="766119"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419946"/>
                  </a:ext>
                </a:extLst>
              </a:tr>
              <a:tr h="77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i="0">
                        <a:latin typeface="Fira Sans SemiBold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361745"/>
                  </a:ext>
                </a:extLst>
              </a:tr>
              <a:tr h="803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i="0" dirty="0">
                        <a:latin typeface="Fira Sans SemiBold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455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78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BFA219A7-3D8A-AE4C-4133-6955E00D7D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29" b="2912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BFEC0-5EBF-DBB6-680C-4BDD6450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C621D-258A-157A-B6B8-26DE0E379A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2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6BC7-4582-89CD-CC6D-8837AE615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176079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quaserv">
      <a:dk1>
        <a:srgbClr val="000000"/>
      </a:dk1>
      <a:lt1>
        <a:srgbClr val="FFFFFF"/>
      </a:lt1>
      <a:dk2>
        <a:srgbClr val="203A8F"/>
      </a:dk2>
      <a:lt2>
        <a:srgbClr val="DADADA"/>
      </a:lt2>
      <a:accent1>
        <a:srgbClr val="951B81"/>
      </a:accent1>
      <a:accent2>
        <a:srgbClr val="3CB5B5"/>
      </a:accent2>
      <a:accent3>
        <a:srgbClr val="4F0069"/>
      </a:accent3>
      <a:accent4>
        <a:srgbClr val="6571D0"/>
      </a:accent4>
      <a:accent5>
        <a:srgbClr val="92E6D5"/>
      </a:accent5>
      <a:accent6>
        <a:srgbClr val="828383"/>
      </a:accent6>
      <a:hlink>
        <a:srgbClr val="962E81"/>
      </a:hlink>
      <a:folHlink>
        <a:srgbClr val="6671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300</Words>
  <Application>Microsoft Office PowerPoint</Application>
  <PresentationFormat>Ecrã Panorâmico</PresentationFormat>
  <Paragraphs>31</Paragraphs>
  <Slides>8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4" baseType="lpstr">
      <vt:lpstr>Fira Sans</vt:lpstr>
      <vt:lpstr>Cabinet Grotesk</vt:lpstr>
      <vt:lpstr>Fira Sans SemiBold</vt:lpstr>
      <vt:lpstr>Calibri</vt:lpstr>
      <vt:lpstr>Arial</vt:lpstr>
      <vt:lpstr>Thème Office</vt:lpstr>
      <vt:lpstr>Apresentação do PowerPoint</vt:lpstr>
      <vt:lpstr>1.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Mathilde Jeanne Pauline Courtès</dc:creator>
  <cp:lastModifiedBy>Anaís Gomes Balreira Guerra</cp:lastModifiedBy>
  <cp:revision>4</cp:revision>
  <dcterms:created xsi:type="dcterms:W3CDTF">2023-10-10T14:29:19Z</dcterms:created>
  <dcterms:modified xsi:type="dcterms:W3CDTF">2025-09-18T13:11:28Z</dcterms:modified>
</cp:coreProperties>
</file>