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69" r:id="rId3"/>
    <p:sldId id="265" r:id="rId4"/>
    <p:sldId id="272" r:id="rId5"/>
    <p:sldId id="266" r:id="rId6"/>
    <p:sldId id="357" r:id="rId7"/>
    <p:sldId id="270" r:id="rId8"/>
    <p:sldId id="370" r:id="rId9"/>
    <p:sldId id="360" r:id="rId10"/>
    <p:sldId id="364" r:id="rId11"/>
    <p:sldId id="361" r:id="rId12"/>
    <p:sldId id="363" r:id="rId13"/>
    <p:sldId id="371" r:id="rId14"/>
    <p:sldId id="278" r:id="rId15"/>
  </p:sldIdLst>
  <p:sldSz cx="12192000" cy="6858000"/>
  <p:notesSz cx="6858000" cy="9144000"/>
  <p:embeddedFontLst>
    <p:embeddedFont>
      <p:font typeface="Cabinet Grotesk" panose="020B0604020202020204" charset="0"/>
      <p:regular r:id="rId17"/>
      <p:bold r:id="rId18"/>
    </p:embeddedFont>
    <p:embeddedFont>
      <p:font typeface="Chakra Petch" panose="020B0604020202020204" charset="0"/>
      <p:regular r:id="rId19"/>
      <p:bold r:id="rId20"/>
      <p:italic r:id="rId21"/>
      <p:boldItalic r:id="rId22"/>
    </p:embeddedFont>
    <p:embeddedFont>
      <p:font typeface="Fira Sans" panose="020B0503050000020004" pitchFamily="34" charset="0"/>
      <p:regular r:id="rId23"/>
      <p:bold r:id="rId24"/>
      <p:italic r:id="rId25"/>
      <p:boldItalic r:id="rId26"/>
    </p:embeddedFont>
    <p:embeddedFont>
      <p:font typeface="Fira Sans SemiBold" panose="020B0603050000020004" pitchFamily="34" charset="0"/>
      <p:regular r:id="rId27"/>
      <p:bold r:id="rId28"/>
      <p:italic r:id="rId29"/>
      <p:boldItalic r:id="rId3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74B909E8-2DCE-41C3-A721-D7BBF9ECCB93}">
          <p14:sldIdLst>
            <p14:sldId id="256"/>
            <p14:sldId id="369"/>
            <p14:sldId id="265"/>
            <p14:sldId id="272"/>
            <p14:sldId id="266"/>
            <p14:sldId id="357"/>
            <p14:sldId id="270"/>
            <p14:sldId id="370"/>
            <p14:sldId id="360"/>
            <p14:sldId id="364"/>
            <p14:sldId id="361"/>
            <p14:sldId id="363"/>
            <p14:sldId id="371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70B5"/>
    <a:srgbClr val="4F57A2"/>
    <a:srgbClr val="28B3A1"/>
    <a:srgbClr val="165893"/>
    <a:srgbClr val="183D8A"/>
    <a:srgbClr val="232B57"/>
    <a:srgbClr val="CBCBCB"/>
    <a:srgbClr val="FFFFFF"/>
    <a:srgbClr val="3A2EA9"/>
    <a:srgbClr val="73AD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E760B9-3E5B-4B68-A7C9-C6EB651EEED8}" v="17" dt="2026-01-12T17:18:24.7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78049" autoAdjust="0"/>
  </p:normalViewPr>
  <p:slideViewPr>
    <p:cSldViewPr snapToGrid="0">
      <p:cViewPr varScale="1">
        <p:scale>
          <a:sx n="63" d="100"/>
          <a:sy n="63" d="100"/>
        </p:scale>
        <p:origin x="10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ís Gomes Balreira Guerra" userId="02e4b476-b871-4385-aa74-b247f9aa7dbc" providerId="ADAL" clId="{AEFE95A1-7883-4038-892D-17189CEF1EC3}"/>
    <pc:docChg chg="undo redo custSel addSld delSld modSld sldOrd addSection delSection modSection">
      <pc:chgData name="Anaís Gomes Balreira Guerra" userId="02e4b476-b871-4385-aa74-b247f9aa7dbc" providerId="ADAL" clId="{AEFE95A1-7883-4038-892D-17189CEF1EC3}" dt="2026-01-12T17:18:24.760" v="2533"/>
      <pc:docMkLst>
        <pc:docMk/>
      </pc:docMkLst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1018477128" sldId="256"/>
        </pc:sldMkLst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2703357111" sldId="265"/>
        </pc:sldMkLst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482496341" sldId="266"/>
        </pc:sldMkLst>
      </pc:sldChg>
      <pc:sldChg chg="addSp delSp modSp mod">
        <pc:chgData name="Anaís Gomes Balreira Guerra" userId="02e4b476-b871-4385-aa74-b247f9aa7dbc" providerId="ADAL" clId="{AEFE95A1-7883-4038-892D-17189CEF1EC3}" dt="2026-01-12T16:53:55.991" v="2513"/>
        <pc:sldMkLst>
          <pc:docMk/>
          <pc:sldMk cId="1189369999" sldId="270"/>
        </pc:sldMkLst>
        <pc:spChg chg="del">
          <ac:chgData name="Anaís Gomes Balreira Guerra" userId="02e4b476-b871-4385-aa74-b247f9aa7dbc" providerId="ADAL" clId="{AEFE95A1-7883-4038-892D-17189CEF1EC3}" dt="2026-01-12T16:53:53.858" v="2511" actId="478"/>
          <ac:spMkLst>
            <pc:docMk/>
            <pc:sldMk cId="1189369999" sldId="270"/>
            <ac:spMk id="2" creationId="{87A25EFD-FB54-E299-1A87-2AEC64FE80F5}"/>
          </ac:spMkLst>
        </pc:spChg>
        <pc:spChg chg="add mod">
          <ac:chgData name="Anaís Gomes Balreira Guerra" userId="02e4b476-b871-4385-aa74-b247f9aa7dbc" providerId="ADAL" clId="{AEFE95A1-7883-4038-892D-17189CEF1EC3}" dt="2026-01-02T16:25:59.547" v="2328" actId="1076"/>
          <ac:spMkLst>
            <pc:docMk/>
            <pc:sldMk cId="1189369999" sldId="270"/>
            <ac:spMk id="5" creationId="{4D6477AD-FF45-72E8-7D26-C99A4D635130}"/>
          </ac:spMkLst>
        </pc:spChg>
        <pc:spChg chg="add del mod">
          <ac:chgData name="Anaís Gomes Balreira Guerra" userId="02e4b476-b871-4385-aa74-b247f9aa7dbc" providerId="ADAL" clId="{AEFE95A1-7883-4038-892D-17189CEF1EC3}" dt="2026-01-12T16:53:55.123" v="2512" actId="478"/>
          <ac:spMkLst>
            <pc:docMk/>
            <pc:sldMk cId="1189369999" sldId="270"/>
            <ac:spMk id="6" creationId="{C1730B5C-7DC2-87F5-DD19-69AE3F53C76E}"/>
          </ac:spMkLst>
        </pc:spChg>
        <pc:spChg chg="add mod">
          <ac:chgData name="Anaís Gomes Balreira Guerra" userId="02e4b476-b871-4385-aa74-b247f9aa7dbc" providerId="ADAL" clId="{AEFE95A1-7883-4038-892D-17189CEF1EC3}" dt="2026-01-12T16:53:55.991" v="2513"/>
          <ac:spMkLst>
            <pc:docMk/>
            <pc:sldMk cId="1189369999" sldId="270"/>
            <ac:spMk id="9" creationId="{4DF7A82A-E546-F4F0-925D-D7198CC7E7BF}"/>
          </ac:spMkLst>
        </pc:spChg>
        <pc:spChg chg="add mod">
          <ac:chgData name="Anaís Gomes Balreira Guerra" userId="02e4b476-b871-4385-aa74-b247f9aa7dbc" providerId="ADAL" clId="{AEFE95A1-7883-4038-892D-17189CEF1EC3}" dt="2026-01-12T16:53:55.991" v="2513"/>
          <ac:spMkLst>
            <pc:docMk/>
            <pc:sldMk cId="1189369999" sldId="270"/>
            <ac:spMk id="11" creationId="{7191F634-6034-33FA-10F3-EA4F44FB3DBF}"/>
          </ac:spMkLst>
        </pc:spChg>
        <pc:picChg chg="add del mod">
          <ac:chgData name="Anaís Gomes Balreira Guerra" userId="02e4b476-b871-4385-aa74-b247f9aa7dbc" providerId="ADAL" clId="{AEFE95A1-7883-4038-892D-17189CEF1EC3}" dt="2026-01-12T16:53:52.174" v="2508" actId="478"/>
          <ac:picMkLst>
            <pc:docMk/>
            <pc:sldMk cId="1189369999" sldId="270"/>
            <ac:picMk id="4" creationId="{7C91D1EE-BD49-EB0D-8A5F-74D2A5B4FEEF}"/>
          </ac:picMkLst>
        </pc:picChg>
        <pc:picChg chg="del">
          <ac:chgData name="Anaís Gomes Balreira Guerra" userId="02e4b476-b871-4385-aa74-b247f9aa7dbc" providerId="ADAL" clId="{AEFE95A1-7883-4038-892D-17189CEF1EC3}" dt="2026-01-12T16:53:53.251" v="2510" actId="478"/>
          <ac:picMkLst>
            <pc:docMk/>
            <pc:sldMk cId="1189369999" sldId="270"/>
            <ac:picMk id="7" creationId="{9937DF98-6A8C-6747-ABC6-5DBF381DC57F}"/>
          </ac:picMkLst>
        </pc:picChg>
        <pc:picChg chg="add mod">
          <ac:chgData name="Anaís Gomes Balreira Guerra" userId="02e4b476-b871-4385-aa74-b247f9aa7dbc" providerId="ADAL" clId="{AEFE95A1-7883-4038-892D-17189CEF1EC3}" dt="2026-01-12T16:53:55.991" v="2513"/>
          <ac:picMkLst>
            <pc:docMk/>
            <pc:sldMk cId="1189369999" sldId="270"/>
            <ac:picMk id="8" creationId="{6792D975-69B4-B88A-6E18-03EE34A2DC22}"/>
          </ac:picMkLst>
        </pc:picChg>
        <pc:picChg chg="add mod">
          <ac:chgData name="Anaís Gomes Balreira Guerra" userId="02e4b476-b871-4385-aa74-b247f9aa7dbc" providerId="ADAL" clId="{AEFE95A1-7883-4038-892D-17189CEF1EC3}" dt="2026-01-12T16:53:55.991" v="2513"/>
          <ac:picMkLst>
            <pc:docMk/>
            <pc:sldMk cId="1189369999" sldId="270"/>
            <ac:picMk id="14" creationId="{1B55ED96-6D88-E647-5BC8-B6A944E5B31C}"/>
          </ac:picMkLst>
        </pc:picChg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2018225365" sldId="272"/>
        </pc:sldMkLst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3580839756" sldId="278"/>
        </pc:sldMkLst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2619245691" sldId="357"/>
        </pc:sldMkLst>
      </pc:sldChg>
      <pc:sldChg chg="addSp delSp modSp mod">
        <pc:chgData name="Anaís Gomes Balreira Guerra" userId="02e4b476-b871-4385-aa74-b247f9aa7dbc" providerId="ADAL" clId="{AEFE95A1-7883-4038-892D-17189CEF1EC3}" dt="2026-01-12T16:55:02.644" v="2521" actId="14100"/>
        <pc:sldMkLst>
          <pc:docMk/>
          <pc:sldMk cId="3661658712" sldId="360"/>
        </pc:sldMkLst>
        <pc:picChg chg="add mod">
          <ac:chgData name="Anaís Gomes Balreira Guerra" userId="02e4b476-b871-4385-aa74-b247f9aa7dbc" providerId="ADAL" clId="{AEFE95A1-7883-4038-892D-17189CEF1EC3}" dt="2026-01-12T16:55:02.644" v="2521" actId="14100"/>
          <ac:picMkLst>
            <pc:docMk/>
            <pc:sldMk cId="3661658712" sldId="360"/>
            <ac:picMk id="5" creationId="{C2895969-6217-4923-C637-5D9B8E8CDA0F}"/>
          </ac:picMkLst>
        </pc:picChg>
        <pc:picChg chg="del mod">
          <ac:chgData name="Anaís Gomes Balreira Guerra" userId="02e4b476-b871-4385-aa74-b247f9aa7dbc" providerId="ADAL" clId="{AEFE95A1-7883-4038-892D-17189CEF1EC3}" dt="2026-01-12T16:54:59.981" v="2519" actId="478"/>
          <ac:picMkLst>
            <pc:docMk/>
            <pc:sldMk cId="3661658712" sldId="360"/>
            <ac:picMk id="20" creationId="{32B154A0-1DAF-AAB3-8705-1261C3D0D94A}"/>
          </ac:picMkLst>
        </pc:picChg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4148286707" sldId="361"/>
        </pc:sldMkLst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1260845880" sldId="363"/>
        </pc:sldMkLst>
      </pc:sldChg>
      <pc:sldChg chg="addSp delSp modSp mod">
        <pc:chgData name="Anaís Gomes Balreira Guerra" userId="02e4b476-b871-4385-aa74-b247f9aa7dbc" providerId="ADAL" clId="{AEFE95A1-7883-4038-892D-17189CEF1EC3}" dt="2026-01-12T17:00:09.758" v="2531" actId="207"/>
        <pc:sldMkLst>
          <pc:docMk/>
          <pc:sldMk cId="2457616932" sldId="364"/>
        </pc:sldMkLst>
        <pc:spChg chg="mod">
          <ac:chgData name="Anaís Gomes Balreira Guerra" userId="02e4b476-b871-4385-aa74-b247f9aa7dbc" providerId="ADAL" clId="{AEFE95A1-7883-4038-892D-17189CEF1EC3}" dt="2026-01-12T16:59:28.099" v="2524" actId="207"/>
          <ac:spMkLst>
            <pc:docMk/>
            <pc:sldMk cId="2457616932" sldId="364"/>
            <ac:spMk id="20" creationId="{CA41B2D2-E726-DEE1-F721-ECE10B33C6ED}"/>
          </ac:spMkLst>
        </pc:spChg>
        <pc:spChg chg="mod">
          <ac:chgData name="Anaís Gomes Balreira Guerra" userId="02e4b476-b871-4385-aa74-b247f9aa7dbc" providerId="ADAL" clId="{AEFE95A1-7883-4038-892D-17189CEF1EC3}" dt="2026-01-12T17:00:09.758" v="2531" actId="207"/>
          <ac:spMkLst>
            <pc:docMk/>
            <pc:sldMk cId="2457616932" sldId="364"/>
            <ac:spMk id="22" creationId="{0F872D69-B3FB-1266-6A82-F81D7D3ED849}"/>
          </ac:spMkLst>
        </pc:spChg>
        <pc:picChg chg="add mod">
          <ac:chgData name="Anaís Gomes Balreira Guerra" userId="02e4b476-b871-4385-aa74-b247f9aa7dbc" providerId="ADAL" clId="{AEFE95A1-7883-4038-892D-17189CEF1EC3}" dt="2026-01-12T17:00:05.620" v="2530" actId="1076"/>
          <ac:picMkLst>
            <pc:docMk/>
            <pc:sldMk cId="2457616932" sldId="364"/>
            <ac:picMk id="4" creationId="{08319F38-EFB9-84F2-1881-CD542FAE2633}"/>
          </ac:picMkLst>
        </pc:picChg>
        <pc:picChg chg="del mod">
          <ac:chgData name="Anaís Gomes Balreira Guerra" userId="02e4b476-b871-4385-aa74-b247f9aa7dbc" providerId="ADAL" clId="{AEFE95A1-7883-4038-892D-17189CEF1EC3}" dt="2026-01-12T17:00:01.524" v="2528" actId="478"/>
          <ac:picMkLst>
            <pc:docMk/>
            <pc:sldMk cId="2457616932" sldId="364"/>
            <ac:picMk id="21" creationId="{EA28898B-5487-8168-4346-3665BAE2FE07}"/>
          </ac:picMkLst>
        </pc:picChg>
      </pc:sldChg>
      <pc:sldChg chg="addSp delSp modSp new mod modAnim">
        <pc:chgData name="Anaís Gomes Balreira Guerra" userId="02e4b476-b871-4385-aa74-b247f9aa7dbc" providerId="ADAL" clId="{AEFE95A1-7883-4038-892D-17189CEF1EC3}" dt="2026-01-02T16:52:14.495" v="2394" actId="14100"/>
        <pc:sldMkLst>
          <pc:docMk/>
          <pc:sldMk cId="1119449714" sldId="369"/>
        </pc:sldMkLst>
        <pc:picChg chg="add mod">
          <ac:chgData name="Anaís Gomes Balreira Guerra" userId="02e4b476-b871-4385-aa74-b247f9aa7dbc" providerId="ADAL" clId="{AEFE95A1-7883-4038-892D-17189CEF1EC3}" dt="2026-01-02T16:52:14.495" v="2394" actId="14100"/>
          <ac:picMkLst>
            <pc:docMk/>
            <pc:sldMk cId="1119449714" sldId="369"/>
            <ac:picMk id="8" creationId="{C698E16C-2B59-5117-59F6-E3C30000CE1C}"/>
          </ac:picMkLst>
        </pc:picChg>
      </pc:sldChg>
      <pc:sldChg chg="modSp add mod ord">
        <pc:chgData name="Anaís Gomes Balreira Guerra" userId="02e4b476-b871-4385-aa74-b247f9aa7dbc" providerId="ADAL" clId="{AEFE95A1-7883-4038-892D-17189CEF1EC3}" dt="2026-01-02T17:16:14.752" v="2404"/>
        <pc:sldMkLst>
          <pc:docMk/>
          <pc:sldMk cId="2191284454" sldId="370"/>
        </pc:sldMkLst>
        <pc:spChg chg="mod">
          <ac:chgData name="Anaís Gomes Balreira Guerra" userId="02e4b476-b871-4385-aa74-b247f9aa7dbc" providerId="ADAL" clId="{AEFE95A1-7883-4038-892D-17189CEF1EC3}" dt="2026-01-02T17:16:07.090" v="2402" actId="20577"/>
          <ac:spMkLst>
            <pc:docMk/>
            <pc:sldMk cId="2191284454" sldId="370"/>
            <ac:spMk id="2" creationId="{1EECC02E-F969-030A-5A20-85C2826C4876}"/>
          </ac:spMkLst>
        </pc:spChg>
      </pc:sldChg>
      <pc:sldChg chg="addSp delSp modSp add mod">
        <pc:chgData name="Anaís Gomes Balreira Guerra" userId="02e4b476-b871-4385-aa74-b247f9aa7dbc" providerId="ADAL" clId="{AEFE95A1-7883-4038-892D-17189CEF1EC3}" dt="2026-01-12T17:18:24.760" v="2533"/>
        <pc:sldMkLst>
          <pc:docMk/>
          <pc:sldMk cId="3173693585" sldId="371"/>
        </pc:sldMkLst>
        <pc:spChg chg="mod">
          <ac:chgData name="Anaís Gomes Balreira Guerra" userId="02e4b476-b871-4385-aa74-b247f9aa7dbc" providerId="ADAL" clId="{AEFE95A1-7883-4038-892D-17189CEF1EC3}" dt="2026-01-02T18:39:12.014" v="2433" actId="20577"/>
          <ac:spMkLst>
            <pc:docMk/>
            <pc:sldMk cId="3173693585" sldId="371"/>
            <ac:spMk id="2" creationId="{FF02AB96-A77A-D231-774C-10B86A776330}"/>
          </ac:spMkLst>
        </pc:spChg>
        <pc:spChg chg="add mod">
          <ac:chgData name="Anaís Gomes Balreira Guerra" userId="02e4b476-b871-4385-aa74-b247f9aa7dbc" providerId="ADAL" clId="{AEFE95A1-7883-4038-892D-17189CEF1EC3}" dt="2026-01-02T18:54:04.478" v="2454" actId="207"/>
          <ac:spMkLst>
            <pc:docMk/>
            <pc:sldMk cId="3173693585" sldId="371"/>
            <ac:spMk id="8" creationId="{67EF8710-793A-5043-1600-BEC40A91735A}"/>
          </ac:spMkLst>
        </pc:spChg>
        <pc:spChg chg="add mod">
          <ac:chgData name="Anaís Gomes Balreira Guerra" userId="02e4b476-b871-4385-aa74-b247f9aa7dbc" providerId="ADAL" clId="{AEFE95A1-7883-4038-892D-17189CEF1EC3}" dt="2026-01-02T18:54:06.560" v="2455" actId="207"/>
          <ac:spMkLst>
            <pc:docMk/>
            <pc:sldMk cId="3173693585" sldId="371"/>
            <ac:spMk id="9" creationId="{1CF02FE2-7E61-5128-0461-EED7F3567D24}"/>
          </ac:spMkLst>
        </pc:spChg>
        <pc:spChg chg="add mod">
          <ac:chgData name="Anaís Gomes Balreira Guerra" userId="02e4b476-b871-4385-aa74-b247f9aa7dbc" providerId="ADAL" clId="{AEFE95A1-7883-4038-892D-17189CEF1EC3}" dt="2026-01-02T18:54:11.933" v="2457" actId="207"/>
          <ac:spMkLst>
            <pc:docMk/>
            <pc:sldMk cId="3173693585" sldId="371"/>
            <ac:spMk id="10" creationId="{85A7BE4D-93BD-C25B-6D30-4DE9B3AD9409}"/>
          </ac:spMkLst>
        </pc:spChg>
        <pc:spChg chg="add mod">
          <ac:chgData name="Anaís Gomes Balreira Guerra" userId="02e4b476-b871-4385-aa74-b247f9aa7dbc" providerId="ADAL" clId="{AEFE95A1-7883-4038-892D-17189CEF1EC3}" dt="2026-01-02T18:54:08.407" v="2456" actId="207"/>
          <ac:spMkLst>
            <pc:docMk/>
            <pc:sldMk cId="3173693585" sldId="371"/>
            <ac:spMk id="11" creationId="{C122EC8C-C512-4634-1AEB-C2755073FA7B}"/>
          </ac:spMkLst>
        </pc:spChg>
        <pc:spChg chg="add mod">
          <ac:chgData name="Anaís Gomes Balreira Guerra" userId="02e4b476-b871-4385-aa74-b247f9aa7dbc" providerId="ADAL" clId="{AEFE95A1-7883-4038-892D-17189CEF1EC3}" dt="2026-01-02T18:54:54.424" v="2504" actId="1076"/>
          <ac:spMkLst>
            <pc:docMk/>
            <pc:sldMk cId="3173693585" sldId="371"/>
            <ac:spMk id="16" creationId="{887161BF-4FB0-041D-AE05-883DDBC0EC87}"/>
          </ac:spMkLst>
        </pc:spChg>
        <pc:picChg chg="add mod">
          <ac:chgData name="Anaís Gomes Balreira Guerra" userId="02e4b476-b871-4385-aa74-b247f9aa7dbc" providerId="ADAL" clId="{AEFE95A1-7883-4038-892D-17189CEF1EC3}" dt="2026-01-12T17:18:24.760" v="2533"/>
          <ac:picMkLst>
            <pc:docMk/>
            <pc:sldMk cId="3173693585" sldId="371"/>
            <ac:picMk id="3" creationId="{9F06497B-4A52-6F90-0F22-2A8CDFFE7061}"/>
          </ac:picMkLst>
        </pc:picChg>
        <pc:picChg chg="add mod">
          <ac:chgData name="Anaís Gomes Balreira Guerra" userId="02e4b476-b871-4385-aa74-b247f9aa7dbc" providerId="ADAL" clId="{AEFE95A1-7883-4038-892D-17189CEF1EC3}" dt="2026-01-02T18:53:36.479" v="2449" actId="1076"/>
          <ac:picMkLst>
            <pc:docMk/>
            <pc:sldMk cId="3173693585" sldId="371"/>
            <ac:picMk id="5" creationId="{B331B543-36A7-19DA-7D5E-ED36A53F2A20}"/>
          </ac:picMkLst>
        </pc:picChg>
        <pc:picChg chg="add mod">
          <ac:chgData name="Anaís Gomes Balreira Guerra" userId="02e4b476-b871-4385-aa74-b247f9aa7dbc" providerId="ADAL" clId="{AEFE95A1-7883-4038-892D-17189CEF1EC3}" dt="2026-01-02T18:53:36.479" v="2449" actId="1076"/>
          <ac:picMkLst>
            <pc:docMk/>
            <pc:sldMk cId="3173693585" sldId="371"/>
            <ac:picMk id="6" creationId="{A1027752-0975-ACBB-1E24-745191213FFD}"/>
          </ac:picMkLst>
        </pc:picChg>
        <pc:picChg chg="add mod">
          <ac:chgData name="Anaís Gomes Balreira Guerra" userId="02e4b476-b871-4385-aa74-b247f9aa7dbc" providerId="ADAL" clId="{AEFE95A1-7883-4038-892D-17189CEF1EC3}" dt="2026-01-02T18:53:12.323" v="2443"/>
          <ac:picMkLst>
            <pc:docMk/>
            <pc:sldMk cId="3173693585" sldId="371"/>
            <ac:picMk id="7" creationId="{B8FBDFE6-CBD4-3D43-7339-5021473236E9}"/>
          </ac:picMkLst>
        </pc:picChg>
        <pc:picChg chg="add del mod">
          <ac:chgData name="Anaís Gomes Balreira Guerra" userId="02e4b476-b871-4385-aa74-b247f9aa7dbc" providerId="ADAL" clId="{AEFE95A1-7883-4038-892D-17189CEF1EC3}" dt="2026-01-12T17:18:24.424" v="2532" actId="478"/>
          <ac:picMkLst>
            <pc:docMk/>
            <pc:sldMk cId="3173693585" sldId="371"/>
            <ac:picMk id="12" creationId="{A7AC0854-BFB6-1CED-F538-D72E507196A5}"/>
          </ac:picMkLst>
        </pc:picChg>
        <pc:picChg chg="add mod modCrop">
          <ac:chgData name="Anaís Gomes Balreira Guerra" userId="02e4b476-b871-4385-aa74-b247f9aa7dbc" providerId="ADAL" clId="{AEFE95A1-7883-4038-892D-17189CEF1EC3}" dt="2026-01-02T18:53:50.912" v="2453" actId="18131"/>
          <ac:picMkLst>
            <pc:docMk/>
            <pc:sldMk cId="3173693585" sldId="371"/>
            <ac:picMk id="13" creationId="{9FC132F2-E217-FB80-F043-89AD498468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8FFC5566-8B1D-554E-AF8D-2083C28083BB}" type="datetimeFigureOut">
              <a:rPr lang="fr-FR" smtClean="0"/>
              <a:pPr/>
              <a:t>12/01/2026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AD760FE1-8424-D445-B846-B1EC3D504D6D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81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39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203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this slide only to members of the AQUASERV consortium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767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Present this slide only to members of the AQUASERV consortium</a:t>
            </a:r>
          </a:p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389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4E70F-AC94-8690-8B0A-CFF029713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B59935AF-61DC-D651-C928-2F66A529A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D202DB3-00DE-CD81-E672-B529A87E9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Present this slide only to members of the AQUASERV consortium</a:t>
            </a:r>
          </a:p>
          <a:p>
            <a:endParaRPr lang="en-GB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346A597-AD5B-E35F-C81C-4B797DE7B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266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23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ractère coloré, Graphique, créativité, art&#10;&#10;Description générée automatiquement">
            <a:extLst>
              <a:ext uri="{FF2B5EF4-FFF2-40B4-BE49-F238E27FC236}">
                <a16:creationId xmlns:a16="http://schemas.microsoft.com/office/drawing/2014/main" id="{F02730FB-DBBF-4760-9D8C-768E5D93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" y="0"/>
            <a:ext cx="12273280" cy="69037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3823780-6175-433D-77D1-264D47D071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0640" y="3873657"/>
            <a:ext cx="4419600" cy="1406843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  <a:latin typeface="Cabinet Grotesk" pitchFamily="2" charset="77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095748-E4E6-58AA-D9B9-110D30602E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0640" y="5392260"/>
            <a:ext cx="4419600" cy="82772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2"/>
                </a:solidFill>
                <a:latin typeface="Cabinet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pic>
        <p:nvPicPr>
          <p:cNvPr id="13" name="Picture 12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4F51E006-E8E4-8AE9-7D8A-C845EA652A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0074" b="31195"/>
          <a:stretch/>
        </p:blipFill>
        <p:spPr>
          <a:xfrm>
            <a:off x="8422640" y="0"/>
            <a:ext cx="3769360" cy="14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7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2">
            <a:extLst>
              <a:ext uri="{FF2B5EF4-FFF2-40B4-BE49-F238E27FC236}">
                <a16:creationId xmlns:a16="http://schemas.microsoft.com/office/drawing/2014/main" id="{AAA4BE1A-079F-3C42-8F17-681EB202AEE1}"/>
              </a:ext>
            </a:extLst>
          </p:cNvPr>
          <p:cNvSpPr/>
          <p:nvPr userDrawn="1"/>
        </p:nvSpPr>
        <p:spPr>
          <a:xfrm>
            <a:off x="4229238" y="2947682"/>
            <a:ext cx="3733524" cy="15534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4AE54B1-4A43-4643-FCBC-2A2FBDB83B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204719"/>
            <a:ext cx="12192000" cy="100965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r>
              <a:rPr lang="en-GB" sz="4800" b="1" noProof="0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Thank you !</a:t>
            </a:r>
          </a:p>
        </p:txBody>
      </p:sp>
      <p:pic>
        <p:nvPicPr>
          <p:cNvPr id="12" name="Picture 11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3BA23100-81A5-4E86-11BD-B1F57D378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975" t="30074" b="31195"/>
          <a:stretch/>
        </p:blipFill>
        <p:spPr>
          <a:xfrm>
            <a:off x="4479533" y="3052089"/>
            <a:ext cx="3273919" cy="1348613"/>
          </a:xfrm>
          <a:prstGeom prst="rect">
            <a:avLst/>
          </a:prstGeom>
        </p:spPr>
      </p:pic>
      <p:pic>
        <p:nvPicPr>
          <p:cNvPr id="14" name="Picture 13" descr="A blue flag with yellow stars in the center&#10;&#10;Description automatically generated">
            <a:extLst>
              <a:ext uri="{FF2B5EF4-FFF2-40B4-BE49-F238E27FC236}">
                <a16:creationId xmlns:a16="http://schemas.microsoft.com/office/drawing/2014/main" id="{F465EAAE-33DB-0013-5F45-F07B0CEE9B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71566" y="5768854"/>
            <a:ext cx="698400" cy="465691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4C971F6E-A8FF-8F3F-A65E-DC57B4CB19B5}"/>
              </a:ext>
            </a:extLst>
          </p:cNvPr>
          <p:cNvSpPr txBox="1">
            <a:spLocks/>
          </p:cNvSpPr>
          <p:nvPr userDrawn="1"/>
        </p:nvSpPr>
        <p:spPr>
          <a:xfrm>
            <a:off x="5295379" y="5860823"/>
            <a:ext cx="4701314" cy="2817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noProof="0">
                <a:solidFill>
                  <a:schemeClr val="bg1"/>
                </a:solidFill>
                <a:latin typeface="Fira Sans" panose="020B0503050000020004" pitchFamily="34" charset="0"/>
              </a:rPr>
              <a:t>Funded by the European Union.</a:t>
            </a:r>
          </a:p>
        </p:txBody>
      </p:sp>
    </p:spTree>
    <p:extLst>
      <p:ext uri="{BB962C8B-B14F-4D97-AF65-F5344CB8AC3E}">
        <p14:creationId xmlns:p14="http://schemas.microsoft.com/office/powerpoint/2010/main" val="10230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6B3D3-0F80-A31E-DBF8-01D6248DB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Cabinet Grotesk" pitchFamily="2" charset="77"/>
              </a:defRPr>
            </a:lvl1pPr>
          </a:lstStyle>
          <a:p>
            <a:r>
              <a:rPr lang="en-GB" noProof="0" dirty="0"/>
              <a:t>Change your title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72C5BD-DF39-0822-CE03-BC78975C957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 b="1" i="0">
                <a:solidFill>
                  <a:schemeClr val="accent2"/>
                </a:solidFill>
                <a:latin typeface="Fira Sans" panose="020B0503050000020004" pitchFamily="34" charset="0"/>
              </a:defRPr>
            </a:lvl1pPr>
            <a:lvl2pPr marL="914400" indent="-457200">
              <a:buFont typeface="+mj-lt"/>
              <a:buAutoNum type="alphaLcParenR"/>
              <a:defRPr b="1" i="0">
                <a:solidFill>
                  <a:schemeClr val="accent1"/>
                </a:solidFill>
                <a:latin typeface="Fira Sans" panose="020B0503050000020004" pitchFamily="34" charset="0"/>
              </a:defRPr>
            </a:lvl2pPr>
            <a:lvl3pPr>
              <a:defRPr sz="2400" b="0" i="0">
                <a:latin typeface="Fira Sans" panose="020B0503050000020004" pitchFamily="34" charset="0"/>
              </a:defRPr>
            </a:lvl3pPr>
            <a:lvl4pPr>
              <a:defRPr sz="2400" b="0" i="0">
                <a:latin typeface="Fira Sans" panose="020B0503050000020004" pitchFamily="34" charset="0"/>
              </a:defRPr>
            </a:lvl4pPr>
            <a:lvl5pPr>
              <a:defRPr sz="2400" b="0" i="0"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0" name="Picture 9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2E7412F-4548-A712-F6C4-251A64656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11058896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3597726-5BC9-4B5C-C409-821756301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36A838-978B-3221-60CA-572F23899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6116221"/>
            <a:ext cx="8751252" cy="401654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Cabinet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9" name="Image 5" descr="Une image contenant Magenta, Graphique, Caractère coloré, créativité&#10;&#10;Description générée automatiquement">
            <a:extLst>
              <a:ext uri="{FF2B5EF4-FFF2-40B4-BE49-F238E27FC236}">
                <a16:creationId xmlns:a16="http://schemas.microsoft.com/office/drawing/2014/main" id="{9B4BD21A-4B8D-D72C-49DC-4B3C7972BF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59" y="5991225"/>
            <a:ext cx="487494" cy="5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7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texts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597FFC-896F-4F46-3F30-1EB8AEE12D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Change your title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BE301E-8AE2-95DC-D600-3631E7986F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F7C55C-30EE-94B0-CFAA-9951B96553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2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FE7A6C-3029-6B0A-4E0C-8F6AF85FDF3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96000" y="950026"/>
            <a:ext cx="5613070" cy="5272644"/>
          </a:xfrm>
        </p:spPr>
        <p:txBody>
          <a:bodyPr/>
          <a:lstStyle/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5DB3D124-950D-722A-6C14-8DDD129E0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15389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pic>
        <p:nvPicPr>
          <p:cNvPr id="11" name="Picture 10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A906A4F-561A-3E5B-41EE-C596C5374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11058896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9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on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FE7A6C-3029-6B0A-4E0C-8F6AF85FDF3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98764" y="950026"/>
            <a:ext cx="6543304" cy="5272644"/>
          </a:xfrm>
        </p:spPr>
        <p:txBody>
          <a:bodyPr/>
          <a:lstStyle/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5DB3D124-950D-722A-6C14-8DDD129E0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64384" y="0"/>
            <a:ext cx="422761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pic>
        <p:nvPicPr>
          <p:cNvPr id="11" name="Picture 10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A906A4F-561A-3E5B-41EE-C596C5374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252350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with half a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2">
            <a:extLst>
              <a:ext uri="{FF2B5EF4-FFF2-40B4-BE49-F238E27FC236}">
                <a16:creationId xmlns:a16="http://schemas.microsoft.com/office/drawing/2014/main" id="{0BA78301-A58C-31CB-A0C4-C514D5F90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429000"/>
            <a:ext cx="12192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537F918F-2E96-6797-BFA1-F780BDB9E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150" y="6353727"/>
            <a:ext cx="8751252" cy="401654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84FCEFE-983D-CDB8-0DF0-D60C468CFE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623153"/>
            <a:ext cx="10515600" cy="1918166"/>
          </a:xfrm>
        </p:spPr>
        <p:txBody>
          <a:bodyPr/>
          <a:lstStyle>
            <a:lvl1pPr marL="0" indent="0">
              <a:buFont typeface="+mj-lt"/>
              <a:buNone/>
              <a:defRPr b="0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914400" indent="-457200">
              <a:buFont typeface="+mj-lt"/>
              <a:buAutoNum type="alphaLcParenR"/>
              <a:defRPr b="1" i="0">
                <a:solidFill>
                  <a:schemeClr val="accent1"/>
                </a:solidFill>
                <a:latin typeface="Fira Sans" panose="020B0503050000020004" pitchFamily="34" charset="0"/>
              </a:defRPr>
            </a:lvl2pPr>
            <a:lvl3pPr>
              <a:defRPr sz="2400" b="0" i="0">
                <a:latin typeface="Fira Sans" panose="020B0503050000020004" pitchFamily="34" charset="0"/>
              </a:defRPr>
            </a:lvl3pPr>
            <a:lvl4pPr algn="l">
              <a:defRPr sz="2400" b="0" i="0">
                <a:solidFill>
                  <a:schemeClr val="bg1"/>
                </a:solidFill>
                <a:latin typeface="Fira Sans" panose="020B0503050000020004" pitchFamily="34" charset="0"/>
              </a:defRPr>
            </a:lvl4pPr>
            <a:lvl5pPr>
              <a:defRPr sz="2400" b="0" i="0">
                <a:latin typeface="Fira Sans" panose="020B0503050000020004" pitchFamily="34" charset="0"/>
              </a:defRPr>
            </a:lvl5pPr>
          </a:lstStyle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0607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7119535D-96B4-31F0-3FD1-E0162E06DC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975" t="30074" b="31195"/>
          <a:stretch/>
        </p:blipFill>
        <p:spPr>
          <a:xfrm>
            <a:off x="142240" y="71121"/>
            <a:ext cx="3037840" cy="12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17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D4FE0A-2D73-8F74-3F93-4E35BE17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Change your title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64C6A9-C39D-97A0-B1F6-64F006BAA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27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3" r:id="rId5"/>
    <p:sldLayoutId id="2147483658" r:id="rId6"/>
    <p:sldLayoutId id="2147483659" r:id="rId7"/>
    <p:sldLayoutId id="2147483655" r:id="rId8"/>
    <p:sldLayoutId id="2147483654" r:id="rId9"/>
    <p:sldLayoutId id="21474836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Cabinet Grotesk" pitchFamily="2" charset="77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2800" b="1" i="0" kern="1200">
          <a:solidFill>
            <a:schemeClr val="accent2"/>
          </a:solidFill>
          <a:latin typeface="Fira Sans SemiBold" panose="020B05030500000200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lphaLcParenR"/>
        <a:defRPr sz="2400" b="1" i="0" kern="1200">
          <a:solidFill>
            <a:schemeClr val="accent1"/>
          </a:solidFill>
          <a:latin typeface="Fira Sans SemiBold" panose="020B05030500000200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accent2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-m0oIms_pY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 de texte 14">
            <a:extLst>
              <a:ext uri="{FF2B5EF4-FFF2-40B4-BE49-F238E27FC236}">
                <a16:creationId xmlns:a16="http://schemas.microsoft.com/office/drawing/2014/main" id="{82053C46-7DB0-F161-C072-9FFA35B1F77D}"/>
              </a:ext>
            </a:extLst>
          </p:cNvPr>
          <p:cNvSpPr txBox="1"/>
          <p:nvPr/>
        </p:nvSpPr>
        <p:spPr>
          <a:xfrm>
            <a:off x="6096000" y="4227028"/>
            <a:ext cx="5538952" cy="137139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binet Grotesk"/>
                <a:ea typeface="Times New Roman" panose="02020603050405020304" pitchFamily="18" charset="0"/>
                <a:cs typeface="Chakra Petch"/>
              </a:rPr>
              <a:t>Research Infrastructure Services for sustainable aquaculture, fisheries and the blue economy</a:t>
            </a:r>
            <a:endParaRPr lang="en-US" sz="2800" dirty="0">
              <a:cs typeface="Chakra Petch"/>
            </a:endParaRPr>
          </a:p>
        </p:txBody>
      </p:sp>
      <p:sp>
        <p:nvSpPr>
          <p:cNvPr id="14" name="Zone de texte 623183759">
            <a:extLst>
              <a:ext uri="{FF2B5EF4-FFF2-40B4-BE49-F238E27FC236}">
                <a16:creationId xmlns:a16="http://schemas.microsoft.com/office/drawing/2014/main" id="{8EC446FC-D898-A4F1-9D53-5C4722E8C054}"/>
              </a:ext>
            </a:extLst>
          </p:cNvPr>
          <p:cNvSpPr txBox="1"/>
          <p:nvPr/>
        </p:nvSpPr>
        <p:spPr>
          <a:xfrm>
            <a:off x="6096000" y="5776046"/>
            <a:ext cx="5538952" cy="6737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800" b="1" noProof="0" dirty="0">
                <a:solidFill>
                  <a:srgbClr val="DADADA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Name Surname</a:t>
            </a:r>
            <a:r>
              <a:rPr lang="en-GB" sz="1800" noProof="0" dirty="0">
                <a:solidFill>
                  <a:srgbClr val="DADADA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, Affiliation, Institute</a:t>
            </a:r>
            <a:endParaRPr lang="en-GB" sz="1800" noProof="0" dirty="0">
              <a:solidFill>
                <a:srgbClr val="3CB5B5"/>
              </a:solidFill>
              <a:effectLst/>
              <a:latin typeface="Cabinet Grotesk" pitchFamily="2" charset="77"/>
              <a:ea typeface="Century Gothic" panose="020B0502020202020204" pitchFamily="34" charset="0"/>
              <a:cs typeface="Chakra Petch" pitchFamily="2" charset="-34"/>
            </a:endParaRPr>
          </a:p>
        </p:txBody>
      </p:sp>
      <p:sp>
        <p:nvSpPr>
          <p:cNvPr id="3" name="Zone de texte 14">
            <a:extLst>
              <a:ext uri="{FF2B5EF4-FFF2-40B4-BE49-F238E27FC236}">
                <a16:creationId xmlns:a16="http://schemas.microsoft.com/office/drawing/2014/main" id="{55EC868E-E450-B448-4E36-ACD0E2030AAB}"/>
              </a:ext>
            </a:extLst>
          </p:cNvPr>
          <p:cNvSpPr txBox="1"/>
          <p:nvPr/>
        </p:nvSpPr>
        <p:spPr>
          <a:xfrm>
            <a:off x="253999" y="183348"/>
            <a:ext cx="2214881" cy="65993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binet Grotesk"/>
                <a:ea typeface="Times New Roman" panose="02020603050405020304" pitchFamily="18" charset="0"/>
                <a:cs typeface="Chakra Petch"/>
              </a:rPr>
              <a:t>2024-2029</a:t>
            </a:r>
            <a:endParaRPr lang="en-US" sz="2800" dirty="0">
              <a:cs typeface="Chakra Petch"/>
            </a:endParaRPr>
          </a:p>
          <a:p>
            <a:endParaRPr lang="en-US" sz="4000" b="1" dirty="0">
              <a:solidFill>
                <a:srgbClr val="FFFFFF"/>
              </a:solidFill>
              <a:effectLst/>
              <a:latin typeface="Cabinet Grotesk" pitchFamily="2" charset="77"/>
              <a:ea typeface="Times New Roman" panose="02020603050405020304" pitchFamily="18" charset="0"/>
              <a:cs typeface="Chakra Petch" pitchFamily="2" charset="-34"/>
            </a:endParaRPr>
          </a:p>
        </p:txBody>
      </p:sp>
      <p:pic>
        <p:nvPicPr>
          <p:cNvPr id="4" name="Picture 3" descr="A flag with yellow stars in a circle&#10;&#10;AI-generated content may be incorrect.">
            <a:extLst>
              <a:ext uri="{FF2B5EF4-FFF2-40B4-BE49-F238E27FC236}">
                <a16:creationId xmlns:a16="http://schemas.microsoft.com/office/drawing/2014/main" id="{D8CA9130-A8A7-F0EE-3761-E7420B964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43" y="5833552"/>
            <a:ext cx="733425" cy="495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E7B9F-C0A3-426E-A61A-7AD2B9411149}"/>
              </a:ext>
            </a:extLst>
          </p:cNvPr>
          <p:cNvSpPr txBox="1"/>
          <p:nvPr/>
        </p:nvSpPr>
        <p:spPr>
          <a:xfrm>
            <a:off x="1106687" y="594022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203A8F"/>
                </a:solidFill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018477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33546-A00C-956B-32DB-ADD0E66E1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2D3A-45AC-9971-65A4-7A0C07449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Training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8A9CA7E-0742-0DF0-BEA5-513292DF3ABB}"/>
              </a:ext>
            </a:extLst>
          </p:cNvPr>
          <p:cNvSpPr txBox="1">
            <a:spLocks/>
          </p:cNvSpPr>
          <p:nvPr/>
        </p:nvSpPr>
        <p:spPr>
          <a:xfrm>
            <a:off x="899160" y="1591945"/>
            <a:ext cx="6568440" cy="734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 dirty="0"/>
              <a:t>For users  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A8043F7-7736-570E-8F86-DCD25199696A}"/>
              </a:ext>
            </a:extLst>
          </p:cNvPr>
          <p:cNvGrpSpPr/>
          <p:nvPr/>
        </p:nvGrpSpPr>
        <p:grpSpPr>
          <a:xfrm>
            <a:off x="916745" y="2303272"/>
            <a:ext cx="5662637" cy="4434595"/>
            <a:chOff x="3967104" y="533275"/>
            <a:chExt cx="7262117" cy="6086033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D2169EBC-86AF-030D-37F7-44DC3BAF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7104" y="533275"/>
              <a:ext cx="7262116" cy="3254828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BEDAE55D-9F6F-FD21-684C-41FEE11DD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7105" y="3293555"/>
              <a:ext cx="7262116" cy="3325753"/>
            </a:xfrm>
            <a:prstGeom prst="rect">
              <a:avLst/>
            </a:prstGeom>
          </p:spPr>
        </p:pic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A41B2D2-E726-DEE1-F721-ECE10B33C6ED}"/>
              </a:ext>
            </a:extLst>
          </p:cNvPr>
          <p:cNvSpPr txBox="1"/>
          <p:nvPr/>
        </p:nvSpPr>
        <p:spPr>
          <a:xfrm>
            <a:off x="7043922" y="2027935"/>
            <a:ext cx="47924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AQUASERV is dedicated to the coordination, design and delivery of </a:t>
            </a:r>
            <a:r>
              <a:rPr lang="en-US" b="1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comprehensive training activities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 to equip the new generation of researchers with the necessary skills for the efficient use of research infrastructures. 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0F872D69-B3FB-1266-6A82-F81D7D3ED849}"/>
              </a:ext>
            </a:extLst>
          </p:cNvPr>
          <p:cNvSpPr txBox="1"/>
          <p:nvPr/>
        </p:nvSpPr>
        <p:spPr>
          <a:xfrm>
            <a:off x="9088113" y="5779099"/>
            <a:ext cx="31274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Access here</a:t>
            </a:r>
          </a:p>
          <a:p>
            <a:pPr algn="ctr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marinetraining.eu/aquaserv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A41B2D2-E726-DEE1-F721-ECE10B33C6ED}"/>
              </a:ext>
            </a:extLst>
          </p:cNvPr>
          <p:cNvSpPr txBox="1"/>
          <p:nvPr/>
        </p:nvSpPr>
        <p:spPr>
          <a:xfrm>
            <a:off x="7061188" y="3903517"/>
            <a:ext cx="25491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Courses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organised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 by AQUASERV are hosted on the dedicated </a:t>
            </a:r>
            <a:b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</a:b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e-Learning Platform.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4" name="Imagem 3" descr="Uma imagem com padrão, quadrado, arte, design&#10;&#10;Os conteúdos gerados por IA podem estar incorretos.">
            <a:extLst>
              <a:ext uri="{FF2B5EF4-FFF2-40B4-BE49-F238E27FC236}">
                <a16:creationId xmlns:a16="http://schemas.microsoft.com/office/drawing/2014/main" id="{08319F38-EFB9-84F2-1881-CD542FAE2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235" y="3903517"/>
            <a:ext cx="1721188" cy="17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1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34CD-5151-BBA1-2333-BB8FBC91D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877B-1B5C-8B7D-6335-220C1BCF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Training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41B962-D569-5C6B-9A92-E37DE4833C34}"/>
              </a:ext>
            </a:extLst>
          </p:cNvPr>
          <p:cNvSpPr txBox="1">
            <a:spLocks/>
          </p:cNvSpPr>
          <p:nvPr/>
        </p:nvSpPr>
        <p:spPr>
          <a:xfrm>
            <a:off x="899160" y="1591945"/>
            <a:ext cx="6568440" cy="734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 dirty="0"/>
              <a:t>Exclusive to the AQUASERV consortium</a:t>
            </a:r>
          </a:p>
        </p:txBody>
      </p:sp>
      <p:pic>
        <p:nvPicPr>
          <p:cNvPr id="3" name="Imagem 17" descr="Uma imagem com mapa, atlas, texto&#10;&#10;Os conteúdos gerados por IA podem estar incorretos.">
            <a:extLst>
              <a:ext uri="{FF2B5EF4-FFF2-40B4-BE49-F238E27FC236}">
                <a16:creationId xmlns:a16="http://schemas.microsoft.com/office/drawing/2014/main" id="{E1609D9A-AA03-87E2-FE26-539B533BC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7" b="95641" l="10000" r="92950">
                        <a14:foregroundMark x1="19750" y1="48738" x2="20625" y2="49558"/>
                        <a14:foregroundMark x1="28025" y1="51360" x2="27150" y2="47067"/>
                        <a14:foregroundMark x1="42350" y1="53655" x2="41275" y2="63422"/>
                        <a14:foregroundMark x1="41275" y1="63422" x2="55375" y2="61324"/>
                        <a14:foregroundMark x1="55375" y1="61324" x2="53625" y2="73287"/>
                        <a14:foregroundMark x1="53625" y1="73287" x2="59175" y2="82661"/>
                        <a14:foregroundMark x1="59175" y1="82661" x2="64100" y2="58669"/>
                        <a14:foregroundMark x1="64100" y1="58669" x2="69025" y2="49558"/>
                        <a14:foregroundMark x1="69025" y1="49558" x2="60775" y2="44969"/>
                        <a14:foregroundMark x1="60775" y1="44969" x2="51275" y2="53032"/>
                        <a14:foregroundMark x1="51275" y1="53032" x2="64900" y2="41757"/>
                        <a14:foregroundMark x1="64900" y1="41757" x2="64900" y2="28876"/>
                        <a14:foregroundMark x1="64900" y1="28876" x2="59000" y2="21042"/>
                        <a14:foregroundMark x1="59000" y1="21042" x2="54425" y2="24910"/>
                        <a14:foregroundMark x1="54425" y1="24910" x2="54725" y2="16224"/>
                        <a14:foregroundMark x1="54725" y1="16224" x2="44075" y2="22616"/>
                        <a14:foregroundMark x1="44075" y1="22616" x2="44775" y2="32711"/>
                        <a14:foregroundMark x1="44775" y1="32711" x2="40450" y2="31268"/>
                        <a14:foregroundMark x1="39325" y1="61062" x2="40875" y2="54212"/>
                        <a14:foregroundMark x1="40875" y1="54212" x2="46350" y2="53982"/>
                        <a14:foregroundMark x1="46350" y1="53982" x2="46475" y2="53982"/>
                        <a14:foregroundMark x1="38325" y1="54310" x2="44475" y2="51852"/>
                        <a14:foregroundMark x1="44475" y1="51852" x2="44475" y2="51852"/>
                        <a14:foregroundMark x1="40325" y1="44608" x2="40200" y2="45592"/>
                        <a14:foregroundMark x1="40450" y1="45428" x2="40825" y2="45755"/>
                        <a14:foregroundMark x1="40575" y1="44608" x2="42475" y2="46903"/>
                        <a14:foregroundMark x1="42475" y1="45755" x2="42475" y2="45755"/>
                        <a14:foregroundMark x1="42475" y1="45592" x2="42475" y2="45592"/>
                        <a14:foregroundMark x1="43100" y1="46575" x2="41075" y2="45592"/>
                        <a14:foregroundMark x1="44225" y1="45755" x2="40450" y2="43461"/>
                        <a14:foregroundMark x1="42475" y1="44281" x2="40575" y2="43625"/>
                        <a14:foregroundMark x1="40700" y1="43789" x2="39450" y2="42642"/>
                        <a14:foregroundMark x1="41975" y1="47886" x2="43350" y2="47722"/>
                        <a14:foregroundMark x1="47500" y1="52671" x2="53225" y2="51426"/>
                        <a14:foregroundMark x1="53225" y1="51426" x2="62825" y2="58079"/>
                        <a14:foregroundMark x1="62825" y1="58079" x2="57350" y2="48115"/>
                        <a14:foregroundMark x1="57350" y1="48115" x2="58175" y2="37266"/>
                        <a14:foregroundMark x1="58175" y1="37266" x2="63375" y2="34480"/>
                        <a14:foregroundMark x1="63375" y1="34480" x2="61050" y2="41822"/>
                        <a14:foregroundMark x1="57025" y1="37201" x2="57150" y2="34743"/>
                        <a14:foregroundMark x1="53775" y1="41822" x2="53775" y2="39823"/>
                        <a14:foregroundMark x1="55275" y1="46247" x2="53400" y2="48246"/>
                        <a14:foregroundMark x1="49000" y1="54966" x2="59375" y2="59390"/>
                        <a14:foregroundMark x1="59375" y1="59390" x2="59300" y2="67814"/>
                        <a14:foregroundMark x1="49375" y1="64700" x2="41150" y2="67847"/>
                        <a14:foregroundMark x1="41150" y1="67847" x2="43225" y2="68469"/>
                        <a14:foregroundMark x1="48500" y1="70633" x2="56550" y2="76368"/>
                        <a14:foregroundMark x1="56550" y1="76368" x2="56650" y2="83874"/>
                        <a14:foregroundMark x1="56650" y1="83874" x2="55100" y2="77089"/>
                        <a14:foregroundMark x1="55100" y1="77089" x2="50325" y2="69715"/>
                        <a14:foregroundMark x1="50325" y1="69715" x2="50500" y2="69453"/>
                        <a14:foregroundMark x1="48125" y1="72599" x2="51125" y2="76368"/>
                        <a14:foregroundMark x1="62175" y1="78368" x2="66575" y2="63717"/>
                        <a14:foregroundMark x1="66575" y1="63717" x2="76400" y2="51655"/>
                        <a14:foregroundMark x1="76400" y1="51655" x2="69225" y2="41658"/>
                        <a14:foregroundMark x1="69225" y1="41658" x2="74950" y2="35300"/>
                        <a14:foregroundMark x1="74950" y1="35300" x2="86675" y2="63029"/>
                        <a14:foregroundMark x1="86675" y1="63029" x2="85175" y2="25860"/>
                        <a14:foregroundMark x1="85175" y1="25860" x2="93250" y2="21960"/>
                        <a14:foregroundMark x1="93250" y1="21960" x2="99975" y2="38676"/>
                        <a14:foregroundMark x1="99975" y1="38676" x2="92950" y2="26024"/>
                        <a14:foregroundMark x1="92950" y1="26024" x2="76750" y2="21141"/>
                        <a14:foregroundMark x1="76750" y1="21141" x2="76375" y2="22058"/>
                        <a14:foregroundMark x1="58925" y1="87578" x2="62425" y2="87578"/>
                        <a14:foregroundMark x1="60550" y1="89872" x2="60550" y2="89872"/>
                        <a14:foregroundMark x1="64200" y1="95641" x2="66700" y2="95477"/>
                        <a14:foregroundMark x1="46850" y1="93019" x2="47625" y2="92003"/>
                        <a14:foregroundMark x1="39325" y1="88397" x2="39700" y2="85087"/>
                        <a14:foregroundMark x1="39575" y1="80990" x2="39700" y2="79351"/>
                        <a14:foregroundMark x1="39575" y1="68469" x2="39825" y2="69289"/>
                        <a14:foregroundMark x1="20000" y1="48050" x2="20250" y2="50541"/>
                        <a14:foregroundMark x1="21875" y1="45755" x2="21750" y2="45919"/>
                        <a14:foregroundMark x1="20750" y1="44444" x2="20750" y2="44608"/>
                        <a14:foregroundMark x1="16225" y1="15962" x2="15850" y2="14815"/>
                        <a14:foregroundMark x1="17725" y1="15634" x2="16850" y2="14487"/>
                        <a14:foregroundMark x1="14100" y1="11013" x2="13600" y2="11865"/>
                      </a14:backgroundRemoval>
                    </a14:imgEffect>
                  </a14:imgLayer>
                </a14:imgProps>
              </a:ext>
            </a:extLst>
          </a:blip>
          <a:srcRect l="10161" t="7221" r="25587"/>
          <a:stretch>
            <a:fillRect/>
          </a:stretch>
        </p:blipFill>
        <p:spPr>
          <a:xfrm>
            <a:off x="7525294" y="944465"/>
            <a:ext cx="4666705" cy="5139908"/>
          </a:xfrm>
          <a:prstGeom prst="rect">
            <a:avLst/>
          </a:prstGeom>
        </p:spPr>
      </p:pic>
      <p:pic>
        <p:nvPicPr>
          <p:cNvPr id="9" name="Picture 13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11923079-D1DC-4779-863B-08CEB9D766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8203" y="4330092"/>
            <a:ext cx="1163788" cy="1260195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540BAF9-5D7A-1ADE-0A87-1E6A7191B005}"/>
              </a:ext>
            </a:extLst>
          </p:cNvPr>
          <p:cNvSpPr txBox="1">
            <a:spLocks/>
          </p:cNvSpPr>
          <p:nvPr/>
        </p:nvSpPr>
        <p:spPr>
          <a:xfrm>
            <a:off x="1058203" y="4652716"/>
            <a:ext cx="1163787" cy="614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dirty="0">
                <a:solidFill>
                  <a:schemeClr val="bg1"/>
                </a:solidFill>
                <a:latin typeface="Fira Sans" panose="020B0503050000020004" pitchFamily="34" charset="0"/>
              </a:rPr>
              <a:t>Staff </a:t>
            </a:r>
            <a:r>
              <a:rPr lang="fr-FR" sz="1600" dirty="0" err="1">
                <a:solidFill>
                  <a:schemeClr val="bg1"/>
                </a:solidFill>
                <a:latin typeface="Fira Sans" panose="020B0503050000020004" pitchFamily="34" charset="0"/>
              </a:rPr>
              <a:t>Mobility</a:t>
            </a:r>
            <a:endParaRPr lang="fr-FR" sz="2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14" name="Picture 13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57D03381-1B18-AC4A-B0CF-1D7CD599A2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8202" y="2527908"/>
            <a:ext cx="1163788" cy="1260195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E837822-59D2-BC9A-10D3-605BA8AC4A0A}"/>
              </a:ext>
            </a:extLst>
          </p:cNvPr>
          <p:cNvSpPr txBox="1">
            <a:spLocks/>
          </p:cNvSpPr>
          <p:nvPr/>
        </p:nvSpPr>
        <p:spPr>
          <a:xfrm>
            <a:off x="1140615" y="2898560"/>
            <a:ext cx="998960" cy="529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dirty="0">
                <a:solidFill>
                  <a:schemeClr val="bg1"/>
                </a:solidFill>
                <a:latin typeface="Fira Sans" panose="020B0503050000020004" pitchFamily="34" charset="0"/>
              </a:rPr>
              <a:t>Training courses</a:t>
            </a:r>
            <a:endParaRPr lang="fr-FR" sz="2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34B75B31-D3AA-C218-B0C5-162ACDA3F228}"/>
              </a:ext>
            </a:extLst>
          </p:cNvPr>
          <p:cNvSpPr txBox="1">
            <a:spLocks/>
          </p:cNvSpPr>
          <p:nvPr/>
        </p:nvSpPr>
        <p:spPr>
          <a:xfrm>
            <a:off x="2540884" y="2639404"/>
            <a:ext cx="4392392" cy="9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Funding to develop new online, blended, or onsite courses.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Calls are opened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periodically.</a:t>
            </a:r>
            <a:endParaRPr lang="en-US" sz="1800" b="0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E88DB4C2-F9E7-2915-57E9-3E0C4CE4AF72}"/>
              </a:ext>
            </a:extLst>
          </p:cNvPr>
          <p:cNvSpPr txBox="1">
            <a:spLocks/>
          </p:cNvSpPr>
          <p:nvPr/>
        </p:nvSpPr>
        <p:spPr>
          <a:xfrm>
            <a:off x="2598578" y="4330092"/>
            <a:ext cx="4392392" cy="149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Visit a partner institution (1–3 weeks) to exchange best practices and expertise.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285750" indent="-285750" fontAlgn="base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Funding covers travel, meals, and accommodation (up to €2,000).</a:t>
            </a:r>
          </a:p>
          <a:p>
            <a:pPr marL="285750" indent="-285750" fontAlgn="base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The call is always open. </a:t>
            </a:r>
            <a:endParaRPr lang="en-US" sz="1800" b="0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86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B290F-878F-27FB-1986-8DF3C21C2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BC0C-4B26-F905-7FF5-CE79BD95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Other Opportunities</a:t>
            </a:r>
          </a:p>
        </p:txBody>
      </p:sp>
      <p:pic>
        <p:nvPicPr>
          <p:cNvPr id="3" name="Imagem 17" descr="Uma imagem com mapa, atlas, texto&#10;&#10;Os conteúdos gerados por IA podem estar incorretos.">
            <a:extLst>
              <a:ext uri="{FF2B5EF4-FFF2-40B4-BE49-F238E27FC236}">
                <a16:creationId xmlns:a16="http://schemas.microsoft.com/office/drawing/2014/main" id="{4A8DCB02-37F0-1756-6982-04454B9AE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7" b="95641" l="10000" r="92950">
                        <a14:foregroundMark x1="19750" y1="48738" x2="20625" y2="49558"/>
                        <a14:foregroundMark x1="28025" y1="51360" x2="27150" y2="47067"/>
                        <a14:foregroundMark x1="42350" y1="53655" x2="41275" y2="63422"/>
                        <a14:foregroundMark x1="41275" y1="63422" x2="55375" y2="61324"/>
                        <a14:foregroundMark x1="55375" y1="61324" x2="53625" y2="73287"/>
                        <a14:foregroundMark x1="53625" y1="73287" x2="59175" y2="82661"/>
                        <a14:foregroundMark x1="59175" y1="82661" x2="64100" y2="58669"/>
                        <a14:foregroundMark x1="64100" y1="58669" x2="69025" y2="49558"/>
                        <a14:foregroundMark x1="69025" y1="49558" x2="60775" y2="44969"/>
                        <a14:foregroundMark x1="60775" y1="44969" x2="51275" y2="53032"/>
                        <a14:foregroundMark x1="51275" y1="53032" x2="64900" y2="41757"/>
                        <a14:foregroundMark x1="64900" y1="41757" x2="64900" y2="28876"/>
                        <a14:foregroundMark x1="64900" y1="28876" x2="59000" y2="21042"/>
                        <a14:foregroundMark x1="59000" y1="21042" x2="54425" y2="24910"/>
                        <a14:foregroundMark x1="54425" y1="24910" x2="54725" y2="16224"/>
                        <a14:foregroundMark x1="54725" y1="16224" x2="44075" y2="22616"/>
                        <a14:foregroundMark x1="44075" y1="22616" x2="44775" y2="32711"/>
                        <a14:foregroundMark x1="44775" y1="32711" x2="40450" y2="31268"/>
                        <a14:foregroundMark x1="39325" y1="61062" x2="40875" y2="54212"/>
                        <a14:foregroundMark x1="40875" y1="54212" x2="46350" y2="53982"/>
                        <a14:foregroundMark x1="46350" y1="53982" x2="46475" y2="53982"/>
                        <a14:foregroundMark x1="38325" y1="54310" x2="44475" y2="51852"/>
                        <a14:foregroundMark x1="44475" y1="51852" x2="44475" y2="51852"/>
                        <a14:foregroundMark x1="40325" y1="44608" x2="40200" y2="45592"/>
                        <a14:foregroundMark x1="40450" y1="45428" x2="40825" y2="45755"/>
                        <a14:foregroundMark x1="40575" y1="44608" x2="42475" y2="46903"/>
                        <a14:foregroundMark x1="42475" y1="45755" x2="42475" y2="45755"/>
                        <a14:foregroundMark x1="42475" y1="45592" x2="42475" y2="45592"/>
                        <a14:foregroundMark x1="43100" y1="46575" x2="41075" y2="45592"/>
                        <a14:foregroundMark x1="44225" y1="45755" x2="40450" y2="43461"/>
                        <a14:foregroundMark x1="42475" y1="44281" x2="40575" y2="43625"/>
                        <a14:foregroundMark x1="40700" y1="43789" x2="39450" y2="42642"/>
                        <a14:foregroundMark x1="41975" y1="47886" x2="43350" y2="47722"/>
                        <a14:foregroundMark x1="47500" y1="52671" x2="53225" y2="51426"/>
                        <a14:foregroundMark x1="53225" y1="51426" x2="62825" y2="58079"/>
                        <a14:foregroundMark x1="62825" y1="58079" x2="57350" y2="48115"/>
                        <a14:foregroundMark x1="57350" y1="48115" x2="58175" y2="37266"/>
                        <a14:foregroundMark x1="58175" y1="37266" x2="63375" y2="34480"/>
                        <a14:foregroundMark x1="63375" y1="34480" x2="61050" y2="41822"/>
                        <a14:foregroundMark x1="57025" y1="37201" x2="57150" y2="34743"/>
                        <a14:foregroundMark x1="53775" y1="41822" x2="53775" y2="39823"/>
                        <a14:foregroundMark x1="55275" y1="46247" x2="53400" y2="48246"/>
                        <a14:foregroundMark x1="49000" y1="54966" x2="59375" y2="59390"/>
                        <a14:foregroundMark x1="59375" y1="59390" x2="59300" y2="67814"/>
                        <a14:foregroundMark x1="49375" y1="64700" x2="41150" y2="67847"/>
                        <a14:foregroundMark x1="41150" y1="67847" x2="43225" y2="68469"/>
                        <a14:foregroundMark x1="48500" y1="70633" x2="56550" y2="76368"/>
                        <a14:foregroundMark x1="56550" y1="76368" x2="56650" y2="83874"/>
                        <a14:foregroundMark x1="56650" y1="83874" x2="55100" y2="77089"/>
                        <a14:foregroundMark x1="55100" y1="77089" x2="50325" y2="69715"/>
                        <a14:foregroundMark x1="50325" y1="69715" x2="50500" y2="69453"/>
                        <a14:foregroundMark x1="48125" y1="72599" x2="51125" y2="76368"/>
                        <a14:foregroundMark x1="62175" y1="78368" x2="66575" y2="63717"/>
                        <a14:foregroundMark x1="66575" y1="63717" x2="76400" y2="51655"/>
                        <a14:foregroundMark x1="76400" y1="51655" x2="69225" y2="41658"/>
                        <a14:foregroundMark x1="69225" y1="41658" x2="74950" y2="35300"/>
                        <a14:foregroundMark x1="74950" y1="35300" x2="86675" y2="63029"/>
                        <a14:foregroundMark x1="86675" y1="63029" x2="85175" y2="25860"/>
                        <a14:foregroundMark x1="85175" y1="25860" x2="93250" y2="21960"/>
                        <a14:foregroundMark x1="93250" y1="21960" x2="99975" y2="38676"/>
                        <a14:foregroundMark x1="99975" y1="38676" x2="92950" y2="26024"/>
                        <a14:foregroundMark x1="92950" y1="26024" x2="76750" y2="21141"/>
                        <a14:foregroundMark x1="76750" y1="21141" x2="76375" y2="22058"/>
                        <a14:foregroundMark x1="58925" y1="87578" x2="62425" y2="87578"/>
                        <a14:foregroundMark x1="60550" y1="89872" x2="60550" y2="89872"/>
                        <a14:foregroundMark x1="64200" y1="95641" x2="66700" y2="95477"/>
                        <a14:foregroundMark x1="46850" y1="93019" x2="47625" y2="92003"/>
                        <a14:foregroundMark x1="39325" y1="88397" x2="39700" y2="85087"/>
                        <a14:foregroundMark x1="39575" y1="80990" x2="39700" y2="79351"/>
                        <a14:foregroundMark x1="39575" y1="68469" x2="39825" y2="69289"/>
                        <a14:foregroundMark x1="20000" y1="48050" x2="20250" y2="50541"/>
                        <a14:foregroundMark x1="21875" y1="45755" x2="21750" y2="45919"/>
                        <a14:foregroundMark x1="20750" y1="44444" x2="20750" y2="44608"/>
                        <a14:foregroundMark x1="16225" y1="15962" x2="15850" y2="14815"/>
                        <a14:foregroundMark x1="17725" y1="15634" x2="16850" y2="14487"/>
                        <a14:foregroundMark x1="14100" y1="11013" x2="13600" y2="11865"/>
                      </a14:backgroundRemoval>
                    </a14:imgEffect>
                  </a14:imgLayer>
                </a14:imgProps>
              </a:ext>
            </a:extLst>
          </a:blip>
          <a:srcRect l="10161" t="7221" r="25587"/>
          <a:stretch>
            <a:fillRect/>
          </a:stretch>
        </p:blipFill>
        <p:spPr>
          <a:xfrm>
            <a:off x="7525294" y="944465"/>
            <a:ext cx="4666705" cy="5139908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5123728-1725-516E-38BE-D78D34BEDE18}"/>
              </a:ext>
            </a:extLst>
          </p:cNvPr>
          <p:cNvSpPr txBox="1">
            <a:spLocks/>
          </p:cNvSpPr>
          <p:nvPr/>
        </p:nvSpPr>
        <p:spPr>
          <a:xfrm>
            <a:off x="964939" y="1681883"/>
            <a:ext cx="6781798" cy="3804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Call for Service Integration and </a:t>
            </a:r>
            <a:r>
              <a:rPr lang="en-US" sz="20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Customisation</a:t>
            </a:r>
            <a:endParaRPr lang="pt-PT" sz="2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0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14B8CCD9-A6EF-F50C-DFAE-504C965068A1}"/>
              </a:ext>
            </a:extLst>
          </p:cNvPr>
          <p:cNvSpPr txBox="1">
            <a:spLocks/>
          </p:cNvSpPr>
          <p:nvPr/>
        </p:nvSpPr>
        <p:spPr>
          <a:xfrm>
            <a:off x="1409401" y="2405184"/>
            <a:ext cx="5964009" cy="3895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Exclusive to the AQUASERV consortium</a:t>
            </a:r>
            <a:endParaRPr lang="pt-PT" sz="2000" b="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Provides financial support to integrate, </a:t>
            </a:r>
            <a:r>
              <a:rPr lang="en-US" sz="2000" b="0" kern="100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customise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200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combine services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including data </a:t>
            </a:r>
            <a:r>
              <a:rPr lang="en-US" sz="2000" b="0" kern="100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FAIRness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spanning </a:t>
            </a:r>
            <a:r>
              <a:rPr lang="en-US" sz="200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two or more 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AQUASERV Research Infrastructures.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0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New calls will be issued approximately </a:t>
            </a:r>
            <a:br>
              <a:rPr lang="en-US" sz="20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every six months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.</a:t>
            </a:r>
            <a:endParaRPr lang="en-US" sz="2000" b="0" kern="100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8D97B1A9-EC60-DB8F-7753-043FC21B8D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5217" y="2453632"/>
            <a:ext cx="224772" cy="243392"/>
          </a:xfrm>
          <a:prstGeom prst="rect">
            <a:avLst/>
          </a:prstGeom>
        </p:spPr>
      </p:pic>
      <p:pic>
        <p:nvPicPr>
          <p:cNvPr id="19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FADB5DD5-443A-32AA-7533-3B3BF0798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255" y="3289016"/>
            <a:ext cx="224772" cy="243392"/>
          </a:xfrm>
          <a:prstGeom prst="rect">
            <a:avLst/>
          </a:prstGeom>
        </p:spPr>
      </p:pic>
      <p:pic>
        <p:nvPicPr>
          <p:cNvPr id="21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F474B598-1823-2069-007A-A3C709D8B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39287" y="3913698"/>
            <a:ext cx="224772" cy="243392"/>
          </a:xfrm>
          <a:prstGeom prst="rect">
            <a:avLst/>
          </a:prstGeom>
        </p:spPr>
      </p:pic>
      <p:pic>
        <p:nvPicPr>
          <p:cNvPr id="22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DB39DCDB-42E4-93F8-7B7C-17A1E07137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34607" y="4466870"/>
            <a:ext cx="224772" cy="243392"/>
          </a:xfrm>
          <a:prstGeom prst="rect">
            <a:avLst/>
          </a:prstGeom>
        </p:spPr>
      </p:pic>
      <p:pic>
        <p:nvPicPr>
          <p:cNvPr id="23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43CF47CE-E40E-1954-6045-82635BBD39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53514" y="5047480"/>
            <a:ext cx="224772" cy="243392"/>
          </a:xfrm>
          <a:prstGeom prst="rect">
            <a:avLst/>
          </a:prstGeom>
        </p:spPr>
      </p:pic>
      <p:cxnSp>
        <p:nvCxnSpPr>
          <p:cNvPr id="25" name="Conexão: Curva 24">
            <a:extLst>
              <a:ext uri="{FF2B5EF4-FFF2-40B4-BE49-F238E27FC236}">
                <a16:creationId xmlns:a16="http://schemas.microsoft.com/office/drawing/2014/main" id="{B3895034-59EB-3DC1-1995-2A31150F36D0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0007933" y="4035394"/>
            <a:ext cx="956126" cy="553172"/>
          </a:xfrm>
          <a:prstGeom prst="curvedConnector3">
            <a:avLst>
              <a:gd name="adj1" fmla="val -23909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Conexão: Curva 29">
            <a:extLst>
              <a:ext uri="{FF2B5EF4-FFF2-40B4-BE49-F238E27FC236}">
                <a16:creationId xmlns:a16="http://schemas.microsoft.com/office/drawing/2014/main" id="{C3F04841-59DF-B40D-13E3-85067771DF41}"/>
              </a:ext>
            </a:extLst>
          </p:cNvPr>
          <p:cNvCxnSpPr>
            <a:cxnSpLocks/>
            <a:stCxn id="22" idx="3"/>
          </p:cNvCxnSpPr>
          <p:nvPr/>
        </p:nvCxnSpPr>
        <p:spPr>
          <a:xfrm rot="10800000" flipV="1">
            <a:off x="8624009" y="4588566"/>
            <a:ext cx="1010599" cy="58061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8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2FF93D13-F635-D308-E252-B82885784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255" y="5417076"/>
            <a:ext cx="224772" cy="2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4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5524A-BCD9-8027-7F07-8652E3036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AB96-A77A-D231-774C-10B86A77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Stay in conversation!</a:t>
            </a:r>
          </a:p>
        </p:txBody>
      </p:sp>
      <p:pic>
        <p:nvPicPr>
          <p:cNvPr id="5" name="Imagem 4" descr="Uma imagem com logótipo, Gráficos, captura de ecrã, círculo&#10;&#10;Os conteúdos gerados por IA podem estar incorretos.">
            <a:extLst>
              <a:ext uri="{FF2B5EF4-FFF2-40B4-BE49-F238E27FC236}">
                <a16:creationId xmlns:a16="http://schemas.microsoft.com/office/drawing/2014/main" id="{B331B543-36A7-19DA-7D5E-ED36A53F2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33" y="2013496"/>
            <a:ext cx="1408967" cy="1408967"/>
          </a:xfrm>
          <a:prstGeom prst="rect">
            <a:avLst/>
          </a:prstGeom>
        </p:spPr>
      </p:pic>
      <p:pic>
        <p:nvPicPr>
          <p:cNvPr id="6" name="Imagem 5" descr="Uma imagem com borboleta, Traças e borboletas, criatividade&#10;&#10;Os conteúdos gerados por IA podem estar incorretos.">
            <a:extLst>
              <a:ext uri="{FF2B5EF4-FFF2-40B4-BE49-F238E27FC236}">
                <a16:creationId xmlns:a16="http://schemas.microsoft.com/office/drawing/2014/main" id="{A1027752-0975-ACBB-1E24-745191213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033" y="4355409"/>
            <a:ext cx="1408967" cy="1578144"/>
          </a:xfrm>
          <a:prstGeom prst="rect">
            <a:avLst/>
          </a:prstGeom>
        </p:spPr>
      </p:pic>
      <p:pic>
        <p:nvPicPr>
          <p:cNvPr id="7" name="Imagem 6" descr="Uma imagem com preto, escuridão&#10;&#10;Os conteúdos gerados por IA podem estar incorretos.">
            <a:extLst>
              <a:ext uri="{FF2B5EF4-FFF2-40B4-BE49-F238E27FC236}">
                <a16:creationId xmlns:a16="http://schemas.microsoft.com/office/drawing/2014/main" id="{B8FBDFE6-CBD4-3D43-7339-502147323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615" y="2013496"/>
            <a:ext cx="1578144" cy="157814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7EF8710-793A-5043-1600-BEC40A91735A}"/>
              </a:ext>
            </a:extLst>
          </p:cNvPr>
          <p:cNvSpPr txBox="1"/>
          <p:nvPr/>
        </p:nvSpPr>
        <p:spPr>
          <a:xfrm>
            <a:off x="868392" y="3583508"/>
            <a:ext cx="2341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Subscribe to our </a:t>
            </a:r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external newsletter</a:t>
            </a:r>
            <a:endParaRPr lang="en-US" dirty="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CF02FE2-7E61-5128-0461-EED7F3567D24}"/>
              </a:ext>
            </a:extLst>
          </p:cNvPr>
          <p:cNvSpPr txBox="1"/>
          <p:nvPr/>
        </p:nvSpPr>
        <p:spPr>
          <a:xfrm>
            <a:off x="877488" y="5971571"/>
            <a:ext cx="1846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aquaserv-ri.eu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A7BE4D-93BD-C25B-6D30-4DE9B3AD9409}"/>
              </a:ext>
            </a:extLst>
          </p:cNvPr>
          <p:cNvSpPr txBox="1"/>
          <p:nvPr/>
        </p:nvSpPr>
        <p:spPr>
          <a:xfrm>
            <a:off x="4114732" y="5797963"/>
            <a:ext cx="2553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chemeClr val="tx2"/>
                </a:solidFill>
              </a:rPr>
              <a:t>aquaserv.bsky.social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122EC8C-C512-4634-1AEB-C2755073FA7B}"/>
              </a:ext>
            </a:extLst>
          </p:cNvPr>
          <p:cNvSpPr txBox="1"/>
          <p:nvPr/>
        </p:nvSpPr>
        <p:spPr>
          <a:xfrm>
            <a:off x="4114732" y="3579881"/>
            <a:ext cx="2553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t-PT" b="1" dirty="0">
                <a:solidFill>
                  <a:schemeClr val="tx2"/>
                </a:solidFill>
              </a:rPr>
              <a:t>AQUASERV-RI</a:t>
            </a:r>
          </a:p>
        </p:txBody>
      </p:sp>
      <p:pic>
        <p:nvPicPr>
          <p:cNvPr id="13" name="Marcador de Posição de Conteúdo 4" descr="Uma imagem com água, ar livre, Verde-azulado&#10;&#10;Os conteúdos gerados por IA podem estar incorretos.">
            <a:extLst>
              <a:ext uri="{FF2B5EF4-FFF2-40B4-BE49-F238E27FC236}">
                <a16:creationId xmlns:a16="http://schemas.microsoft.com/office/drawing/2014/main" id="{9FC132F2-E217-FB80-F043-89AD49846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l="29318" t="10816" r="33893"/>
          <a:stretch>
            <a:fillRect/>
          </a:stretch>
        </p:blipFill>
        <p:spPr>
          <a:xfrm flipH="1">
            <a:off x="7162800" y="0"/>
            <a:ext cx="5029200" cy="6858000"/>
          </a:xfr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87161BF-4FB0-041D-AE05-883DDBC0EC87}"/>
              </a:ext>
            </a:extLst>
          </p:cNvPr>
          <p:cNvSpPr txBox="1"/>
          <p:nvPr/>
        </p:nvSpPr>
        <p:spPr>
          <a:xfrm>
            <a:off x="819550" y="13397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Follow us and keep track of our opportunities.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3" name="Imagem 2" descr="Uma imagem com padrão, quadrado, design, arte&#10;&#10;Os conteúdos gerados por IA podem estar incorretos.">
            <a:extLst>
              <a:ext uri="{FF2B5EF4-FFF2-40B4-BE49-F238E27FC236}">
                <a16:creationId xmlns:a16="http://schemas.microsoft.com/office/drawing/2014/main" id="{9F06497B-4A52-6F90-0F22-2A8CDFFE70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711" y="4428739"/>
            <a:ext cx="1504814" cy="150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93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F129F7-E243-C4A3-898C-5CC5132AB58A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Fira Sans SemiBold" panose="020B05030500000200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E57663E-5A4E-708A-284B-CF808A8AD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016828"/>
            <a:ext cx="12192000" cy="1009650"/>
          </a:xfrm>
        </p:spPr>
        <p:txBody>
          <a:bodyPr>
            <a:normAutofit/>
          </a:bodyPr>
          <a:lstStyle/>
          <a:p>
            <a:r>
              <a:rPr lang="fr-FR" sz="4800" b="1" dirty="0" err="1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Thank</a:t>
            </a:r>
            <a:r>
              <a:rPr lang="fr-FR" sz="4800" b="1" dirty="0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you</a:t>
            </a:r>
            <a:r>
              <a:rPr lang="fr-FR" sz="4800" b="1" dirty="0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!</a:t>
            </a:r>
          </a:p>
        </p:txBody>
      </p:sp>
      <p:pic>
        <p:nvPicPr>
          <p:cNvPr id="4" name="Picture 3" descr="A blue flag with yellow stars&#10;&#10;Description automatically generated">
            <a:extLst>
              <a:ext uri="{FF2B5EF4-FFF2-40B4-BE49-F238E27FC236}">
                <a16:creationId xmlns:a16="http://schemas.microsoft.com/office/drawing/2014/main" id="{1784797F-00FD-05B0-A342-FC7E34DB9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435" y="5061267"/>
            <a:ext cx="1539135" cy="10260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52349-177D-BD42-944F-A8DA615557D9}"/>
              </a:ext>
            </a:extLst>
          </p:cNvPr>
          <p:cNvSpPr txBox="1"/>
          <p:nvPr/>
        </p:nvSpPr>
        <p:spPr>
          <a:xfrm>
            <a:off x="3678174" y="5058742"/>
            <a:ext cx="7195297" cy="1028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Funded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by the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European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Union.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Views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and opinions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expressed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are,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however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,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those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of the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author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(s)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only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and do not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necessarily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reflect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those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of the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European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Union. The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European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Union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cannot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be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held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responsible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for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them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48CC10F-12BA-54D7-596A-124D77761392}"/>
              </a:ext>
            </a:extLst>
          </p:cNvPr>
          <p:cNvGrpSpPr/>
          <p:nvPr/>
        </p:nvGrpSpPr>
        <p:grpSpPr>
          <a:xfrm>
            <a:off x="4207475" y="2715475"/>
            <a:ext cx="3777050" cy="1577674"/>
            <a:chOff x="4207475" y="2715475"/>
            <a:chExt cx="3777050" cy="1577674"/>
          </a:xfrm>
        </p:grpSpPr>
        <p:sp>
          <p:nvSpPr>
            <p:cNvPr id="6" name="Rectangle : coins arrondis 2">
              <a:extLst>
                <a:ext uri="{FF2B5EF4-FFF2-40B4-BE49-F238E27FC236}">
                  <a16:creationId xmlns:a16="http://schemas.microsoft.com/office/drawing/2014/main" id="{C94CFC9D-E844-8CF4-F23F-E5C7224E8233}"/>
                </a:ext>
              </a:extLst>
            </p:cNvPr>
            <p:cNvSpPr/>
            <p:nvPr/>
          </p:nvSpPr>
          <p:spPr>
            <a:xfrm>
              <a:off x="4207475" y="2715475"/>
              <a:ext cx="3777050" cy="15776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Image 1">
              <a:extLst>
                <a:ext uri="{FF2B5EF4-FFF2-40B4-BE49-F238E27FC236}">
                  <a16:creationId xmlns:a16="http://schemas.microsoft.com/office/drawing/2014/main" id="{FA33AE67-B17C-CBC2-98C5-3F89A7BA2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4503" y="3019986"/>
              <a:ext cx="2982403" cy="1026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8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ultimédia Online 7" title="Meet AQUASERV">
            <a:hlinkClick r:id="" action="ppaction://media"/>
            <a:extLst>
              <a:ext uri="{FF2B5EF4-FFF2-40B4-BE49-F238E27FC236}">
                <a16:creationId xmlns:a16="http://schemas.microsoft.com/office/drawing/2014/main" id="{C698E16C-2B59-5117-59F6-E3C30000CE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DD08E-42FB-277B-A0BC-09EC6B3C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AQUASERV Offer</a:t>
            </a:r>
          </a:p>
        </p:txBody>
      </p:sp>
      <p:pic>
        <p:nvPicPr>
          <p:cNvPr id="7" name="Picture 9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A88E17DE-2C9C-0E09-410E-652924AA8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04939" y="2247556"/>
            <a:ext cx="2182121" cy="2362887"/>
          </a:xfrm>
          <a:prstGeom prst="rect">
            <a:avLst/>
          </a:prstGeom>
        </p:spPr>
      </p:pic>
      <p:pic>
        <p:nvPicPr>
          <p:cNvPr id="8" name="Picture 14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6E080CE6-0F29-B4DC-B5A2-0D42AA752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1896" y="2293276"/>
            <a:ext cx="2097677" cy="2271447"/>
          </a:xfrm>
          <a:prstGeom prst="rect">
            <a:avLst/>
          </a:prstGeom>
        </p:spPr>
      </p:pic>
      <p:pic>
        <p:nvPicPr>
          <p:cNvPr id="9" name="Picture 13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3DE3B039-BB7A-1413-2F0F-05F8DE03C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2078" y="2301330"/>
            <a:ext cx="2082801" cy="2255339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FDCB652-A93E-B25E-20DE-8F707E42D680}"/>
              </a:ext>
            </a:extLst>
          </p:cNvPr>
          <p:cNvSpPr txBox="1">
            <a:spLocks/>
          </p:cNvSpPr>
          <p:nvPr/>
        </p:nvSpPr>
        <p:spPr>
          <a:xfrm>
            <a:off x="1292015" y="2771580"/>
            <a:ext cx="1562945" cy="1314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  <a:latin typeface="Fira Sans" panose="020B0503050000020004" pitchFamily="34" charset="0"/>
              </a:rPr>
              <a:t>1. </a:t>
            </a:r>
            <a:r>
              <a:rPr lang="fr-FR" sz="2200" dirty="0" err="1">
                <a:solidFill>
                  <a:schemeClr val="bg1"/>
                </a:solidFill>
                <a:latin typeface="Fira Sans" panose="020B0503050000020004" pitchFamily="34" charset="0"/>
              </a:rPr>
              <a:t>Funded</a:t>
            </a:r>
            <a:r>
              <a:rPr lang="fr-FR" sz="2200" dirty="0">
                <a:solidFill>
                  <a:schemeClr val="bg1"/>
                </a:solidFill>
                <a:latin typeface="Fira Sans" panose="020B0503050000020004" pitchFamily="34" charset="0"/>
              </a:rPr>
              <a:t> Access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9DEEE3F-DA84-59A0-4E83-831024F78D51}"/>
              </a:ext>
            </a:extLst>
          </p:cNvPr>
          <p:cNvSpPr txBox="1">
            <a:spLocks/>
          </p:cNvSpPr>
          <p:nvPr/>
        </p:nvSpPr>
        <p:spPr>
          <a:xfrm>
            <a:off x="5387034" y="2782808"/>
            <a:ext cx="1417932" cy="1292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2. Virtual Access</a:t>
            </a:r>
            <a:endParaRPr lang="fr-FR" sz="1600" dirty="0">
              <a:solidFill>
                <a:schemeClr val="accent6">
                  <a:lumMod val="50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C57D1D47-6496-36C6-ED11-146D04A1BBA7}"/>
              </a:ext>
            </a:extLst>
          </p:cNvPr>
          <p:cNvSpPr txBox="1">
            <a:spLocks/>
          </p:cNvSpPr>
          <p:nvPr/>
        </p:nvSpPr>
        <p:spPr>
          <a:xfrm>
            <a:off x="9042400" y="2877277"/>
            <a:ext cx="2049259" cy="1103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  <a:latin typeface="Fira Sans" panose="020B0503050000020004" pitchFamily="34" charset="0"/>
              </a:rPr>
              <a:t>3. Training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2ED8C1C-F4AA-A549-6670-8E238E35E59D}"/>
              </a:ext>
            </a:extLst>
          </p:cNvPr>
          <p:cNvSpPr txBox="1"/>
          <p:nvPr/>
        </p:nvSpPr>
        <p:spPr>
          <a:xfrm>
            <a:off x="632439" y="4610443"/>
            <a:ext cx="31531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951B81"/>
                </a:solidFill>
                <a:effectLst/>
                <a:latin typeface="wfont_45b26e_3ed46c5603a24123bd22c24dacbdb7de"/>
              </a:rPr>
              <a:t>Over 40 institutions across Europe offer a customised and funded service catalogue, which can be accessed on-site or remotely.</a:t>
            </a:r>
            <a:endParaRPr lang="en-GB" sz="16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1634AA3-B974-C9FD-3527-6987F5FB8281}"/>
              </a:ext>
            </a:extLst>
          </p:cNvPr>
          <p:cNvSpPr txBox="1"/>
          <p:nvPr/>
        </p:nvSpPr>
        <p:spPr>
          <a:xfrm>
            <a:off x="4571618" y="4711027"/>
            <a:ext cx="3048762" cy="1518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1680"/>
              </a:lnSpc>
              <a:buNone/>
            </a:pPr>
            <a:r>
              <a:rPr lang="en-US" sz="1600" b="0" i="0" dirty="0">
                <a:solidFill>
                  <a:schemeClr val="accent6">
                    <a:lumMod val="50000"/>
                  </a:schemeClr>
                </a:solidFill>
                <a:effectLst/>
                <a:latin typeface="wfont_45b26e_3ed46c5603a24123bd22c24dacbdb7de"/>
              </a:rPr>
              <a:t>AQUASERV provides access to extensive databases, software and other web services through its virtual access </a:t>
            </a:r>
            <a:r>
              <a:rPr lang="en-US" sz="1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wfont_45b26e_3ed46c5603a24123bd22c24dacbdb7de"/>
              </a:rPr>
              <a:t>programme</a:t>
            </a:r>
            <a:r>
              <a:rPr lang="en-US" sz="1600" b="0" i="0" dirty="0">
                <a:solidFill>
                  <a:schemeClr val="accent6">
                    <a:lumMod val="50000"/>
                  </a:schemeClr>
                </a:solidFill>
                <a:effectLst/>
                <a:latin typeface="wfont_45b26e_3ed46c5603a24123bd22c24dacbdb7de"/>
              </a:rPr>
              <a:t>.</a:t>
            </a:r>
          </a:p>
          <a:p>
            <a:pPr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94C9E7B-7E82-1ECC-809B-4F77F8E9C5D2}"/>
              </a:ext>
            </a:extLst>
          </p:cNvPr>
          <p:cNvSpPr txBox="1"/>
          <p:nvPr/>
        </p:nvSpPr>
        <p:spPr>
          <a:xfrm>
            <a:off x="8590277" y="4604716"/>
            <a:ext cx="2946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3CB5A1"/>
                </a:solidFill>
                <a:effectLst/>
                <a:latin typeface="wfont_45b26e_3ed46c5603a24123bd22c24dacbdb7de"/>
              </a:rPr>
              <a:t>​Our advanced training </a:t>
            </a:r>
            <a:r>
              <a:rPr lang="en-US" sz="1600" b="0" i="0" dirty="0" err="1">
                <a:solidFill>
                  <a:srgbClr val="3CB5A1"/>
                </a:solidFill>
                <a:effectLst/>
                <a:latin typeface="wfont_45b26e_3ed46c5603a24123bd22c24dacbdb7de"/>
              </a:rPr>
              <a:t>programme</a:t>
            </a:r>
            <a:r>
              <a:rPr lang="en-US" sz="1600" b="0" i="0" dirty="0">
                <a:solidFill>
                  <a:srgbClr val="3CB5A1"/>
                </a:solidFill>
                <a:effectLst/>
                <a:latin typeface="wfont_45b26e_3ed46c5603a24123bd22c24dacbdb7de"/>
              </a:rPr>
              <a:t> will capacitate researchers, staff and future users of the AQUASERV services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0335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3CF1E-B517-C2C8-2C8A-5667CA8F7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BACF-A0E7-5A27-03C7-6B04A2601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Funded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1682D-1933-8A8D-168D-23B37106A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591945"/>
            <a:ext cx="6568440" cy="734695"/>
          </a:xfrm>
        </p:spPr>
        <p:txBody>
          <a:bodyPr/>
          <a:lstStyle/>
          <a:p>
            <a:pPr marL="0" indent="0">
              <a:buNone/>
            </a:pPr>
            <a:r>
              <a:rPr lang="en-GB" b="0" dirty="0"/>
              <a:t>Transnational Access Programme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FE45113-121A-8D9B-856C-1A5D29EC9E01}"/>
              </a:ext>
            </a:extLst>
          </p:cNvPr>
          <p:cNvSpPr txBox="1"/>
          <p:nvPr/>
        </p:nvSpPr>
        <p:spPr>
          <a:xfrm>
            <a:off x="953984" y="2543916"/>
            <a:ext cx="55632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AQUASERV has launched an </a:t>
            </a:r>
            <a:r>
              <a:rPr lang="en-US" sz="2400" b="1" i="0" dirty="0">
                <a:solidFill>
                  <a:schemeClr val="tx2"/>
                </a:solidFill>
                <a:effectLst/>
                <a:latin typeface="Fira Sans" panose="020B0503050000020004" pitchFamily="34" charset="0"/>
              </a:rPr>
              <a:t>8.5 million euros 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Funded Access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Programme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en-US" i="0" dirty="0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to support and fund researchers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 from academia and industry in Europe and around the world in developing research projects at leading European research facilities.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B4A829C-883C-2A06-E586-436EF6FA6CAA}"/>
              </a:ext>
            </a:extLst>
          </p:cNvPr>
          <p:cNvSpPr txBox="1">
            <a:spLocks/>
          </p:cNvSpPr>
          <p:nvPr/>
        </p:nvSpPr>
        <p:spPr>
          <a:xfrm>
            <a:off x="944457" y="4151288"/>
            <a:ext cx="1613129" cy="1898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en-GB" sz="8000" dirty="0"/>
              <a:t>60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1BA95C4-04B4-687D-0F87-82E0C8D46B6E}"/>
              </a:ext>
            </a:extLst>
          </p:cNvPr>
          <p:cNvSpPr txBox="1">
            <a:spLocks/>
          </p:cNvSpPr>
          <p:nvPr/>
        </p:nvSpPr>
        <p:spPr>
          <a:xfrm>
            <a:off x="2615281" y="4151288"/>
            <a:ext cx="2588069" cy="1898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en-GB" sz="8000" dirty="0"/>
              <a:t>+600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61C8B65-9365-1669-0644-A9CBAD062A36}"/>
              </a:ext>
            </a:extLst>
          </p:cNvPr>
          <p:cNvSpPr txBox="1">
            <a:spLocks/>
          </p:cNvSpPr>
          <p:nvPr/>
        </p:nvSpPr>
        <p:spPr>
          <a:xfrm>
            <a:off x="5635790" y="4173189"/>
            <a:ext cx="1243584" cy="1898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en-GB" sz="8000" dirty="0"/>
              <a:t>16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00C9E4-EA11-1078-51B6-450CA6BED6F7}"/>
              </a:ext>
            </a:extLst>
          </p:cNvPr>
          <p:cNvSpPr txBox="1"/>
          <p:nvPr/>
        </p:nvSpPr>
        <p:spPr>
          <a:xfrm>
            <a:off x="1062383" y="5715041"/>
            <a:ext cx="112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  <a:latin typeface="Fira Sans" panose="020B0503050000020004" pitchFamily="34" charset="0"/>
              </a:rPr>
              <a:t>facilities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CF7A6DE-E534-16F8-A75F-42B22670E7F5}"/>
              </a:ext>
            </a:extLst>
          </p:cNvPr>
          <p:cNvSpPr txBox="1"/>
          <p:nvPr/>
        </p:nvSpPr>
        <p:spPr>
          <a:xfrm>
            <a:off x="2784635" y="5702647"/>
            <a:ext cx="213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  <a:latin typeface="Fira Sans" panose="020B0503050000020004" pitchFamily="34" charset="0"/>
              </a:rPr>
              <a:t>services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DEC1D1B-9FD3-6694-5EBA-87BB8B22A005}"/>
              </a:ext>
            </a:extLst>
          </p:cNvPr>
          <p:cNvSpPr txBox="1"/>
          <p:nvPr/>
        </p:nvSpPr>
        <p:spPr>
          <a:xfrm>
            <a:off x="5753716" y="5680282"/>
            <a:ext cx="12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  <a:latin typeface="Fira Sans" panose="020B0503050000020004" pitchFamily="34" charset="0"/>
              </a:rPr>
              <a:t>countries</a:t>
            </a:r>
          </a:p>
        </p:txBody>
      </p:sp>
      <p:pic>
        <p:nvPicPr>
          <p:cNvPr id="5" name="Imagem 17" descr="Uma imagem com mapa, atlas, texto&#10;&#10;Os conteúdos gerados por IA podem estar incorretos.">
            <a:extLst>
              <a:ext uri="{FF2B5EF4-FFF2-40B4-BE49-F238E27FC236}">
                <a16:creationId xmlns:a16="http://schemas.microsoft.com/office/drawing/2014/main" id="{6BE12316-5EEE-97CF-E951-27BB9F8EE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7" b="95641" l="10000" r="92950">
                        <a14:foregroundMark x1="19750" y1="48738" x2="20625" y2="49558"/>
                        <a14:foregroundMark x1="28025" y1="51360" x2="27150" y2="47067"/>
                        <a14:foregroundMark x1="42350" y1="53655" x2="41275" y2="63422"/>
                        <a14:foregroundMark x1="41275" y1="63422" x2="55375" y2="61324"/>
                        <a14:foregroundMark x1="55375" y1="61324" x2="53625" y2="73287"/>
                        <a14:foregroundMark x1="53625" y1="73287" x2="59175" y2="82661"/>
                        <a14:foregroundMark x1="59175" y1="82661" x2="64100" y2="58669"/>
                        <a14:foregroundMark x1="64100" y1="58669" x2="69025" y2="49558"/>
                        <a14:foregroundMark x1="69025" y1="49558" x2="60775" y2="44969"/>
                        <a14:foregroundMark x1="60775" y1="44969" x2="51275" y2="53032"/>
                        <a14:foregroundMark x1="51275" y1="53032" x2="64900" y2="41757"/>
                        <a14:foregroundMark x1="64900" y1="41757" x2="64900" y2="28876"/>
                        <a14:foregroundMark x1="64900" y1="28876" x2="59000" y2="21042"/>
                        <a14:foregroundMark x1="59000" y1="21042" x2="54425" y2="24910"/>
                        <a14:foregroundMark x1="54425" y1="24910" x2="54725" y2="16224"/>
                        <a14:foregroundMark x1="54725" y1="16224" x2="44075" y2="22616"/>
                        <a14:foregroundMark x1="44075" y1="22616" x2="44775" y2="32711"/>
                        <a14:foregroundMark x1="44775" y1="32711" x2="40450" y2="31268"/>
                        <a14:foregroundMark x1="39325" y1="61062" x2="40875" y2="54212"/>
                        <a14:foregroundMark x1="40875" y1="54212" x2="46350" y2="53982"/>
                        <a14:foregroundMark x1="46350" y1="53982" x2="46475" y2="53982"/>
                        <a14:foregroundMark x1="38325" y1="54310" x2="44475" y2="51852"/>
                        <a14:foregroundMark x1="44475" y1="51852" x2="44475" y2="51852"/>
                        <a14:foregroundMark x1="40325" y1="44608" x2="40200" y2="45592"/>
                        <a14:foregroundMark x1="40450" y1="45428" x2="40825" y2="45755"/>
                        <a14:foregroundMark x1="40575" y1="44608" x2="42475" y2="46903"/>
                        <a14:foregroundMark x1="42475" y1="45755" x2="42475" y2="45755"/>
                        <a14:foregroundMark x1="42475" y1="45592" x2="42475" y2="45592"/>
                        <a14:foregroundMark x1="43100" y1="46575" x2="41075" y2="45592"/>
                        <a14:foregroundMark x1="44225" y1="45755" x2="40450" y2="43461"/>
                        <a14:foregroundMark x1="42475" y1="44281" x2="40575" y2="43625"/>
                        <a14:foregroundMark x1="40700" y1="43789" x2="39450" y2="42642"/>
                        <a14:foregroundMark x1="41975" y1="47886" x2="43350" y2="47722"/>
                        <a14:foregroundMark x1="47500" y1="52671" x2="53225" y2="51426"/>
                        <a14:foregroundMark x1="53225" y1="51426" x2="62825" y2="58079"/>
                        <a14:foregroundMark x1="62825" y1="58079" x2="57350" y2="48115"/>
                        <a14:foregroundMark x1="57350" y1="48115" x2="58175" y2="37266"/>
                        <a14:foregroundMark x1="58175" y1="37266" x2="63375" y2="34480"/>
                        <a14:foregroundMark x1="63375" y1="34480" x2="61050" y2="41822"/>
                        <a14:foregroundMark x1="57025" y1="37201" x2="57150" y2="34743"/>
                        <a14:foregroundMark x1="53775" y1="41822" x2="53775" y2="39823"/>
                        <a14:foregroundMark x1="55275" y1="46247" x2="53400" y2="48246"/>
                        <a14:foregroundMark x1="49000" y1="54966" x2="59375" y2="59390"/>
                        <a14:foregroundMark x1="59375" y1="59390" x2="59300" y2="67814"/>
                        <a14:foregroundMark x1="49375" y1="64700" x2="41150" y2="67847"/>
                        <a14:foregroundMark x1="41150" y1="67847" x2="43225" y2="68469"/>
                        <a14:foregroundMark x1="48500" y1="70633" x2="56550" y2="76368"/>
                        <a14:foregroundMark x1="56550" y1="76368" x2="56650" y2="83874"/>
                        <a14:foregroundMark x1="56650" y1="83874" x2="55100" y2="77089"/>
                        <a14:foregroundMark x1="55100" y1="77089" x2="50325" y2="69715"/>
                        <a14:foregroundMark x1="50325" y1="69715" x2="50500" y2="69453"/>
                        <a14:foregroundMark x1="48125" y1="72599" x2="51125" y2="76368"/>
                        <a14:foregroundMark x1="62175" y1="78368" x2="66575" y2="63717"/>
                        <a14:foregroundMark x1="66575" y1="63717" x2="76400" y2="51655"/>
                        <a14:foregroundMark x1="76400" y1="51655" x2="69225" y2="41658"/>
                        <a14:foregroundMark x1="69225" y1="41658" x2="74950" y2="35300"/>
                        <a14:foregroundMark x1="74950" y1="35300" x2="86675" y2="63029"/>
                        <a14:foregroundMark x1="86675" y1="63029" x2="85175" y2="25860"/>
                        <a14:foregroundMark x1="85175" y1="25860" x2="93250" y2="21960"/>
                        <a14:foregroundMark x1="93250" y1="21960" x2="99975" y2="38676"/>
                        <a14:foregroundMark x1="99975" y1="38676" x2="92950" y2="26024"/>
                        <a14:foregroundMark x1="92950" y1="26024" x2="76750" y2="21141"/>
                        <a14:foregroundMark x1="76750" y1="21141" x2="76375" y2="22058"/>
                        <a14:foregroundMark x1="58925" y1="87578" x2="62425" y2="87578"/>
                        <a14:foregroundMark x1="60550" y1="89872" x2="60550" y2="89872"/>
                        <a14:foregroundMark x1="64200" y1="95641" x2="66700" y2="95477"/>
                        <a14:foregroundMark x1="46850" y1="93019" x2="47625" y2="92003"/>
                        <a14:foregroundMark x1="39325" y1="88397" x2="39700" y2="85087"/>
                        <a14:foregroundMark x1="39575" y1="80990" x2="39700" y2="79351"/>
                        <a14:foregroundMark x1="39575" y1="68469" x2="39825" y2="69289"/>
                        <a14:foregroundMark x1="20000" y1="48050" x2="20250" y2="50541"/>
                        <a14:foregroundMark x1="21875" y1="45755" x2="21750" y2="45919"/>
                        <a14:foregroundMark x1="20750" y1="44444" x2="20750" y2="44608"/>
                        <a14:foregroundMark x1="16225" y1="15962" x2="15850" y2="14815"/>
                        <a14:foregroundMark x1="17725" y1="15634" x2="16850" y2="14487"/>
                        <a14:foregroundMark x1="14100" y1="11013" x2="13600" y2="11865"/>
                      </a14:backgroundRemoval>
                    </a14:imgEffect>
                  </a14:imgLayer>
                </a14:imgProps>
              </a:ext>
            </a:extLst>
          </a:blip>
          <a:srcRect l="10161" t="7221" r="25587"/>
          <a:stretch>
            <a:fillRect/>
          </a:stretch>
        </p:blipFill>
        <p:spPr>
          <a:xfrm>
            <a:off x="7525294" y="944465"/>
            <a:ext cx="4666705" cy="51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2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04716-8DEC-6BFF-5131-39E4C53EC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D45A0E99-C179-2689-36D4-7CED29A59F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0282" y="2473273"/>
            <a:ext cx="1765223" cy="19114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43C349-6AF8-C20E-33CD-EE4A2A32E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Funded Access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3EFF8EA-B307-896A-6507-BE81162EEB0A}"/>
              </a:ext>
            </a:extLst>
          </p:cNvPr>
          <p:cNvSpPr txBox="1">
            <a:spLocks/>
          </p:cNvSpPr>
          <p:nvPr/>
        </p:nvSpPr>
        <p:spPr>
          <a:xfrm>
            <a:off x="827630" y="2875772"/>
            <a:ext cx="1765223" cy="1106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What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 </a:t>
            </a: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we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 </a:t>
            </a: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offer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?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1E294C7-CCC1-815F-A0D3-C54005D61265}"/>
              </a:ext>
            </a:extLst>
          </p:cNvPr>
          <p:cNvSpPr txBox="1">
            <a:spLocks/>
          </p:cNvSpPr>
          <p:nvPr/>
        </p:nvSpPr>
        <p:spPr>
          <a:xfrm>
            <a:off x="2841528" y="2801182"/>
            <a:ext cx="4676872" cy="1892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extensive service catalogue:</a:t>
            </a:r>
            <a:endParaRPr lang="en-US" sz="2000" b="0" kern="100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On-site and remote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Standard consumables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Travel and subsistence expenses</a:t>
            </a:r>
          </a:p>
          <a:p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0E26139-C8E7-9707-1031-2541FACDB513}"/>
              </a:ext>
            </a:extLst>
          </p:cNvPr>
          <p:cNvSpPr txBox="1">
            <a:spLocks/>
          </p:cNvSpPr>
          <p:nvPr/>
        </p:nvSpPr>
        <p:spPr>
          <a:xfrm>
            <a:off x="899160" y="1591945"/>
            <a:ext cx="6568440" cy="734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/>
              <a:t>Transnational Access Programme</a:t>
            </a:r>
            <a:endParaRPr lang="en-GB" b="0" dirty="0"/>
          </a:p>
        </p:txBody>
      </p:sp>
      <p:pic>
        <p:nvPicPr>
          <p:cNvPr id="3" name="Imagem 17" descr="Uma imagem com mapa, atlas, texto&#10;&#10;Os conteúdos gerados por IA podem estar incorretos.">
            <a:extLst>
              <a:ext uri="{FF2B5EF4-FFF2-40B4-BE49-F238E27FC236}">
                <a16:creationId xmlns:a16="http://schemas.microsoft.com/office/drawing/2014/main" id="{01FB9C01-8A2A-E4A5-B96F-211E63AE8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7" b="95641" l="10000" r="92950">
                        <a14:foregroundMark x1="19750" y1="48738" x2="20625" y2="49558"/>
                        <a14:foregroundMark x1="28025" y1="51360" x2="27150" y2="47067"/>
                        <a14:foregroundMark x1="42350" y1="53655" x2="41275" y2="63422"/>
                        <a14:foregroundMark x1="41275" y1="63422" x2="55375" y2="61324"/>
                        <a14:foregroundMark x1="55375" y1="61324" x2="53625" y2="73287"/>
                        <a14:foregroundMark x1="53625" y1="73287" x2="59175" y2="82661"/>
                        <a14:foregroundMark x1="59175" y1="82661" x2="64100" y2="58669"/>
                        <a14:foregroundMark x1="64100" y1="58669" x2="69025" y2="49558"/>
                        <a14:foregroundMark x1="69025" y1="49558" x2="60775" y2="44969"/>
                        <a14:foregroundMark x1="60775" y1="44969" x2="51275" y2="53032"/>
                        <a14:foregroundMark x1="51275" y1="53032" x2="64900" y2="41757"/>
                        <a14:foregroundMark x1="64900" y1="41757" x2="64900" y2="28876"/>
                        <a14:foregroundMark x1="64900" y1="28876" x2="59000" y2="21042"/>
                        <a14:foregroundMark x1="59000" y1="21042" x2="54425" y2="24910"/>
                        <a14:foregroundMark x1="54425" y1="24910" x2="54725" y2="16224"/>
                        <a14:foregroundMark x1="54725" y1="16224" x2="44075" y2="22616"/>
                        <a14:foregroundMark x1="44075" y1="22616" x2="44775" y2="32711"/>
                        <a14:foregroundMark x1="44775" y1="32711" x2="40450" y2="31268"/>
                        <a14:foregroundMark x1="39325" y1="61062" x2="40875" y2="54212"/>
                        <a14:foregroundMark x1="40875" y1="54212" x2="46350" y2="53982"/>
                        <a14:foregroundMark x1="46350" y1="53982" x2="46475" y2="53982"/>
                        <a14:foregroundMark x1="38325" y1="54310" x2="44475" y2="51852"/>
                        <a14:foregroundMark x1="44475" y1="51852" x2="44475" y2="51852"/>
                        <a14:foregroundMark x1="40325" y1="44608" x2="40200" y2="45592"/>
                        <a14:foregroundMark x1="40450" y1="45428" x2="40825" y2="45755"/>
                        <a14:foregroundMark x1="40575" y1="44608" x2="42475" y2="46903"/>
                        <a14:foregroundMark x1="42475" y1="45755" x2="42475" y2="45755"/>
                        <a14:foregroundMark x1="42475" y1="45592" x2="42475" y2="45592"/>
                        <a14:foregroundMark x1="43100" y1="46575" x2="41075" y2="45592"/>
                        <a14:foregroundMark x1="44225" y1="45755" x2="40450" y2="43461"/>
                        <a14:foregroundMark x1="42475" y1="44281" x2="40575" y2="43625"/>
                        <a14:foregroundMark x1="40700" y1="43789" x2="39450" y2="42642"/>
                        <a14:foregroundMark x1="41975" y1="47886" x2="43350" y2="47722"/>
                        <a14:foregroundMark x1="47500" y1="52671" x2="53225" y2="51426"/>
                        <a14:foregroundMark x1="53225" y1="51426" x2="62825" y2="58079"/>
                        <a14:foregroundMark x1="62825" y1="58079" x2="57350" y2="48115"/>
                        <a14:foregroundMark x1="57350" y1="48115" x2="58175" y2="37266"/>
                        <a14:foregroundMark x1="58175" y1="37266" x2="63375" y2="34480"/>
                        <a14:foregroundMark x1="63375" y1="34480" x2="61050" y2="41822"/>
                        <a14:foregroundMark x1="57025" y1="37201" x2="57150" y2="34743"/>
                        <a14:foregroundMark x1="53775" y1="41822" x2="53775" y2="39823"/>
                        <a14:foregroundMark x1="55275" y1="46247" x2="53400" y2="48246"/>
                        <a14:foregroundMark x1="49000" y1="54966" x2="59375" y2="59390"/>
                        <a14:foregroundMark x1="59375" y1="59390" x2="59300" y2="67814"/>
                        <a14:foregroundMark x1="49375" y1="64700" x2="41150" y2="67847"/>
                        <a14:foregroundMark x1="41150" y1="67847" x2="43225" y2="68469"/>
                        <a14:foregroundMark x1="48500" y1="70633" x2="56550" y2="76368"/>
                        <a14:foregroundMark x1="56550" y1="76368" x2="56650" y2="83874"/>
                        <a14:foregroundMark x1="56650" y1="83874" x2="55100" y2="77089"/>
                        <a14:foregroundMark x1="55100" y1="77089" x2="50325" y2="69715"/>
                        <a14:foregroundMark x1="50325" y1="69715" x2="50500" y2="69453"/>
                        <a14:foregroundMark x1="48125" y1="72599" x2="51125" y2="76368"/>
                        <a14:foregroundMark x1="62175" y1="78368" x2="66575" y2="63717"/>
                        <a14:foregroundMark x1="66575" y1="63717" x2="76400" y2="51655"/>
                        <a14:foregroundMark x1="76400" y1="51655" x2="69225" y2="41658"/>
                        <a14:foregroundMark x1="69225" y1="41658" x2="74950" y2="35300"/>
                        <a14:foregroundMark x1="74950" y1="35300" x2="86675" y2="63029"/>
                        <a14:foregroundMark x1="86675" y1="63029" x2="85175" y2="25860"/>
                        <a14:foregroundMark x1="85175" y1="25860" x2="93250" y2="21960"/>
                        <a14:foregroundMark x1="93250" y1="21960" x2="99975" y2="38676"/>
                        <a14:foregroundMark x1="99975" y1="38676" x2="92950" y2="26024"/>
                        <a14:foregroundMark x1="92950" y1="26024" x2="76750" y2="21141"/>
                        <a14:foregroundMark x1="76750" y1="21141" x2="76375" y2="22058"/>
                        <a14:foregroundMark x1="58925" y1="87578" x2="62425" y2="87578"/>
                        <a14:foregroundMark x1="60550" y1="89872" x2="60550" y2="89872"/>
                        <a14:foregroundMark x1="64200" y1="95641" x2="66700" y2="95477"/>
                        <a14:foregroundMark x1="46850" y1="93019" x2="47625" y2="92003"/>
                        <a14:foregroundMark x1="39325" y1="88397" x2="39700" y2="85087"/>
                        <a14:foregroundMark x1="39575" y1="80990" x2="39700" y2="79351"/>
                        <a14:foregroundMark x1="39575" y1="68469" x2="39825" y2="69289"/>
                        <a14:foregroundMark x1="20000" y1="48050" x2="20250" y2="50541"/>
                        <a14:foregroundMark x1="21875" y1="45755" x2="21750" y2="45919"/>
                        <a14:foregroundMark x1="20750" y1="44444" x2="20750" y2="44608"/>
                        <a14:foregroundMark x1="16225" y1="15962" x2="15850" y2="14815"/>
                        <a14:foregroundMark x1="17725" y1="15634" x2="16850" y2="14487"/>
                        <a14:foregroundMark x1="14100" y1="11013" x2="13600" y2="11865"/>
                      </a14:backgroundRemoval>
                    </a14:imgEffect>
                  </a14:imgLayer>
                </a14:imgProps>
              </a:ext>
            </a:extLst>
          </a:blip>
          <a:srcRect l="10161" t="7221" r="25587"/>
          <a:stretch>
            <a:fillRect/>
          </a:stretch>
        </p:blipFill>
        <p:spPr>
          <a:xfrm>
            <a:off x="7525294" y="944465"/>
            <a:ext cx="4666705" cy="51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96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E9AD2-EAF7-6C23-696C-78E9F0649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79C6-EDA2-5FF4-6440-FCA91DB0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Funded Access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CC4607-E3A3-0DE2-92FB-85EB998E89C6}"/>
              </a:ext>
            </a:extLst>
          </p:cNvPr>
          <p:cNvSpPr txBox="1">
            <a:spLocks/>
          </p:cNvSpPr>
          <p:nvPr/>
        </p:nvSpPr>
        <p:spPr>
          <a:xfrm>
            <a:off x="899160" y="1591945"/>
            <a:ext cx="6568440" cy="734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 dirty="0"/>
              <a:t>Transnational Access Programme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CE683E58-65AE-A760-103B-65185974CC36}"/>
              </a:ext>
            </a:extLst>
          </p:cNvPr>
          <p:cNvSpPr txBox="1">
            <a:spLocks/>
          </p:cNvSpPr>
          <p:nvPr/>
        </p:nvSpPr>
        <p:spPr>
          <a:xfrm>
            <a:off x="985296" y="5604114"/>
            <a:ext cx="6119592" cy="599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are </a:t>
            </a:r>
            <a:r>
              <a:rPr lang="en-US" sz="2800" kern="100" dirty="0">
                <a:solidFill>
                  <a:schemeClr val="tx2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two types of calls </a:t>
            </a:r>
            <a:r>
              <a:rPr lang="en-US" sz="24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access.</a:t>
            </a:r>
          </a:p>
        </p:txBody>
      </p:sp>
      <p:pic>
        <p:nvPicPr>
          <p:cNvPr id="3" name="Imagem 17" descr="Uma imagem com mapa, atlas, texto&#10;&#10;Os conteúdos gerados por IA podem estar incorretos.">
            <a:extLst>
              <a:ext uri="{FF2B5EF4-FFF2-40B4-BE49-F238E27FC236}">
                <a16:creationId xmlns:a16="http://schemas.microsoft.com/office/drawing/2014/main" id="{01A451A4-4787-FB36-28C4-E91897A52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7" b="95641" l="10000" r="92950">
                        <a14:foregroundMark x1="19750" y1="48738" x2="20625" y2="49558"/>
                        <a14:foregroundMark x1="28025" y1="51360" x2="27150" y2="47067"/>
                        <a14:foregroundMark x1="42350" y1="53655" x2="41275" y2="63422"/>
                        <a14:foregroundMark x1="41275" y1="63422" x2="55375" y2="61324"/>
                        <a14:foregroundMark x1="55375" y1="61324" x2="53625" y2="73287"/>
                        <a14:foregroundMark x1="53625" y1="73287" x2="59175" y2="82661"/>
                        <a14:foregroundMark x1="59175" y1="82661" x2="64100" y2="58669"/>
                        <a14:foregroundMark x1="64100" y1="58669" x2="69025" y2="49558"/>
                        <a14:foregroundMark x1="69025" y1="49558" x2="60775" y2="44969"/>
                        <a14:foregroundMark x1="60775" y1="44969" x2="51275" y2="53032"/>
                        <a14:foregroundMark x1="51275" y1="53032" x2="64900" y2="41757"/>
                        <a14:foregroundMark x1="64900" y1="41757" x2="64900" y2="28876"/>
                        <a14:foregroundMark x1="64900" y1="28876" x2="59000" y2="21042"/>
                        <a14:foregroundMark x1="59000" y1="21042" x2="54425" y2="24910"/>
                        <a14:foregroundMark x1="54425" y1="24910" x2="54725" y2="16224"/>
                        <a14:foregroundMark x1="54725" y1="16224" x2="44075" y2="22616"/>
                        <a14:foregroundMark x1="44075" y1="22616" x2="44775" y2="32711"/>
                        <a14:foregroundMark x1="44775" y1="32711" x2="40450" y2="31268"/>
                        <a14:foregroundMark x1="39325" y1="61062" x2="40875" y2="54212"/>
                        <a14:foregroundMark x1="40875" y1="54212" x2="46350" y2="53982"/>
                        <a14:foregroundMark x1="46350" y1="53982" x2="46475" y2="53982"/>
                        <a14:foregroundMark x1="38325" y1="54310" x2="44475" y2="51852"/>
                        <a14:foregroundMark x1="44475" y1="51852" x2="44475" y2="51852"/>
                        <a14:foregroundMark x1="40325" y1="44608" x2="40200" y2="45592"/>
                        <a14:foregroundMark x1="40450" y1="45428" x2="40825" y2="45755"/>
                        <a14:foregroundMark x1="40575" y1="44608" x2="42475" y2="46903"/>
                        <a14:foregroundMark x1="42475" y1="45755" x2="42475" y2="45755"/>
                        <a14:foregroundMark x1="42475" y1="45592" x2="42475" y2="45592"/>
                        <a14:foregroundMark x1="43100" y1="46575" x2="41075" y2="45592"/>
                        <a14:foregroundMark x1="44225" y1="45755" x2="40450" y2="43461"/>
                        <a14:foregroundMark x1="42475" y1="44281" x2="40575" y2="43625"/>
                        <a14:foregroundMark x1="40700" y1="43789" x2="39450" y2="42642"/>
                        <a14:foregroundMark x1="41975" y1="47886" x2="43350" y2="47722"/>
                        <a14:foregroundMark x1="47500" y1="52671" x2="53225" y2="51426"/>
                        <a14:foregroundMark x1="53225" y1="51426" x2="62825" y2="58079"/>
                        <a14:foregroundMark x1="62825" y1="58079" x2="57350" y2="48115"/>
                        <a14:foregroundMark x1="57350" y1="48115" x2="58175" y2="37266"/>
                        <a14:foregroundMark x1="58175" y1="37266" x2="63375" y2="34480"/>
                        <a14:foregroundMark x1="63375" y1="34480" x2="61050" y2="41822"/>
                        <a14:foregroundMark x1="57025" y1="37201" x2="57150" y2="34743"/>
                        <a14:foregroundMark x1="53775" y1="41822" x2="53775" y2="39823"/>
                        <a14:foregroundMark x1="55275" y1="46247" x2="53400" y2="48246"/>
                        <a14:foregroundMark x1="49000" y1="54966" x2="59375" y2="59390"/>
                        <a14:foregroundMark x1="59375" y1="59390" x2="59300" y2="67814"/>
                        <a14:foregroundMark x1="49375" y1="64700" x2="41150" y2="67847"/>
                        <a14:foregroundMark x1="41150" y1="67847" x2="43225" y2="68469"/>
                        <a14:foregroundMark x1="48500" y1="70633" x2="56550" y2="76368"/>
                        <a14:foregroundMark x1="56550" y1="76368" x2="56650" y2="83874"/>
                        <a14:foregroundMark x1="56650" y1="83874" x2="55100" y2="77089"/>
                        <a14:foregroundMark x1="55100" y1="77089" x2="50325" y2="69715"/>
                        <a14:foregroundMark x1="50325" y1="69715" x2="50500" y2="69453"/>
                        <a14:foregroundMark x1="48125" y1="72599" x2="51125" y2="76368"/>
                        <a14:foregroundMark x1="62175" y1="78368" x2="66575" y2="63717"/>
                        <a14:foregroundMark x1="66575" y1="63717" x2="76400" y2="51655"/>
                        <a14:foregroundMark x1="76400" y1="51655" x2="69225" y2="41658"/>
                        <a14:foregroundMark x1="69225" y1="41658" x2="74950" y2="35300"/>
                        <a14:foregroundMark x1="74950" y1="35300" x2="86675" y2="63029"/>
                        <a14:foregroundMark x1="86675" y1="63029" x2="85175" y2="25860"/>
                        <a14:foregroundMark x1="85175" y1="25860" x2="93250" y2="21960"/>
                        <a14:foregroundMark x1="93250" y1="21960" x2="99975" y2="38676"/>
                        <a14:foregroundMark x1="99975" y1="38676" x2="92950" y2="26024"/>
                        <a14:foregroundMark x1="92950" y1="26024" x2="76750" y2="21141"/>
                        <a14:foregroundMark x1="76750" y1="21141" x2="76375" y2="22058"/>
                        <a14:foregroundMark x1="58925" y1="87578" x2="62425" y2="87578"/>
                        <a14:foregroundMark x1="60550" y1="89872" x2="60550" y2="89872"/>
                        <a14:foregroundMark x1="64200" y1="95641" x2="66700" y2="95477"/>
                        <a14:foregroundMark x1="46850" y1="93019" x2="47625" y2="92003"/>
                        <a14:foregroundMark x1="39325" y1="88397" x2="39700" y2="85087"/>
                        <a14:foregroundMark x1="39575" y1="80990" x2="39700" y2="79351"/>
                        <a14:foregroundMark x1="39575" y1="68469" x2="39825" y2="69289"/>
                        <a14:foregroundMark x1="20000" y1="48050" x2="20250" y2="50541"/>
                        <a14:foregroundMark x1="21875" y1="45755" x2="21750" y2="45919"/>
                        <a14:foregroundMark x1="20750" y1="44444" x2="20750" y2="44608"/>
                        <a14:foregroundMark x1="16225" y1="15962" x2="15850" y2="14815"/>
                        <a14:foregroundMark x1="17725" y1="15634" x2="16850" y2="14487"/>
                        <a14:foregroundMark x1="14100" y1="11013" x2="13600" y2="11865"/>
                      </a14:backgroundRemoval>
                    </a14:imgEffect>
                  </a14:imgLayer>
                </a14:imgProps>
              </a:ext>
            </a:extLst>
          </a:blip>
          <a:srcRect l="10161" t="7221" r="25587"/>
          <a:stretch>
            <a:fillRect/>
          </a:stretch>
        </p:blipFill>
        <p:spPr>
          <a:xfrm>
            <a:off x="7525294" y="944465"/>
            <a:ext cx="4666705" cy="5139908"/>
          </a:xfrm>
          <a:prstGeom prst="rect">
            <a:avLst/>
          </a:prstGeom>
        </p:spPr>
      </p:pic>
      <p:pic>
        <p:nvPicPr>
          <p:cNvPr id="4" name="Picture 14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265D861C-94D6-7B92-3897-8111150CDE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1930" y="2475926"/>
            <a:ext cx="1765223" cy="1911453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FEE82AD-B337-6061-61D9-68B1CF618A65}"/>
              </a:ext>
            </a:extLst>
          </p:cNvPr>
          <p:cNvSpPr txBox="1">
            <a:spLocks/>
          </p:cNvSpPr>
          <p:nvPr/>
        </p:nvSpPr>
        <p:spPr>
          <a:xfrm>
            <a:off x="827630" y="2928017"/>
            <a:ext cx="1765223" cy="1106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200" dirty="0" err="1">
                <a:solidFill>
                  <a:schemeClr val="bg1"/>
                </a:solidFill>
                <a:latin typeface="Fira Sans" panose="020B0503050000020004" pitchFamily="34" charset="0"/>
              </a:rPr>
              <a:t>Who</a:t>
            </a:r>
            <a:r>
              <a:rPr lang="fr-FR" sz="2200" dirty="0">
                <a:solidFill>
                  <a:schemeClr val="bg1"/>
                </a:solidFill>
                <a:latin typeface="Fira Sans" panose="020B0503050000020004" pitchFamily="34" charset="0"/>
              </a:rPr>
              <a:t> Can Apply?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FE85F4A-B48F-42FD-F34D-04E0F6D1FC61}"/>
              </a:ext>
            </a:extLst>
          </p:cNvPr>
          <p:cNvSpPr txBox="1">
            <a:spLocks/>
          </p:cNvSpPr>
          <p:nvPr/>
        </p:nvSpPr>
        <p:spPr>
          <a:xfrm>
            <a:off x="2831626" y="2640541"/>
            <a:ext cx="4450080" cy="3110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Researchers &amp; Students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PhD, Master’s degree, engineer’s degree, or equivalent.;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Affiliated with a recognized academic institution, a not-for-profit </a:t>
            </a:r>
            <a:r>
              <a:rPr lang="en-US" sz="1800" b="0" kern="100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organisation</a:t>
            </a:r>
            <a:r>
              <a:rPr lang="en-US" sz="18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or a registered company.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 to 20% from non-EU/associated countries</a:t>
            </a:r>
          </a:p>
          <a:p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4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9B4BF938-81D8-DA96-4F9A-54E89BAC7BAC}"/>
              </a:ext>
            </a:extLst>
          </p:cNvPr>
          <p:cNvSpPr txBox="1">
            <a:spLocks/>
          </p:cNvSpPr>
          <p:nvPr/>
        </p:nvSpPr>
        <p:spPr>
          <a:xfrm>
            <a:off x="2781512" y="4581125"/>
            <a:ext cx="4284426" cy="1746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Specific themes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EU priorities based on an internal roadmap</a:t>
            </a:r>
          </a:p>
          <a:p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Submission deadlines</a:t>
            </a:r>
          </a:p>
          <a:p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Review: every 8 months</a:t>
            </a:r>
          </a:p>
        </p:txBody>
      </p:sp>
      <p:pic>
        <p:nvPicPr>
          <p:cNvPr id="17" name="Picture 14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7A97E871-0E99-8D1E-6CFD-0DB44CFAC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191" y="1775529"/>
            <a:ext cx="1394657" cy="151019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486554EA-F288-D490-61FA-DD58E8D398D1}"/>
              </a:ext>
            </a:extLst>
          </p:cNvPr>
          <p:cNvSpPr txBox="1">
            <a:spLocks/>
          </p:cNvSpPr>
          <p:nvPr/>
        </p:nvSpPr>
        <p:spPr>
          <a:xfrm>
            <a:off x="1050191" y="1807533"/>
            <a:ext cx="1394657" cy="1510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500" dirty="0">
                <a:solidFill>
                  <a:schemeClr val="bg1"/>
                </a:solidFill>
                <a:latin typeface="Fira Sans" panose="020B0503050000020004" pitchFamily="34" charset="0"/>
              </a:rPr>
              <a:t>Continuously Open</a:t>
            </a:r>
          </a:p>
        </p:txBody>
      </p:sp>
      <p:pic>
        <p:nvPicPr>
          <p:cNvPr id="19" name="Picture 13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4D0BFC93-B5B9-26B1-26FB-2E21F422C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191" y="4317541"/>
            <a:ext cx="1395877" cy="1511511"/>
          </a:xfrm>
          <a:prstGeom prst="rect">
            <a:avLst/>
          </a:prstGeom>
        </p:spPr>
      </p:pic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27CED5CD-4928-1256-2878-6544069C6A3F}"/>
              </a:ext>
            </a:extLst>
          </p:cNvPr>
          <p:cNvSpPr txBox="1">
            <a:spLocks/>
          </p:cNvSpPr>
          <p:nvPr/>
        </p:nvSpPr>
        <p:spPr>
          <a:xfrm>
            <a:off x="1057157" y="4282525"/>
            <a:ext cx="1388911" cy="1511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Every 8 months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33B1B8-86F6-F18E-40CF-33529C666AA4}"/>
              </a:ext>
            </a:extLst>
          </p:cNvPr>
          <p:cNvSpPr txBox="1">
            <a:spLocks/>
          </p:cNvSpPr>
          <p:nvPr/>
        </p:nvSpPr>
        <p:spPr>
          <a:xfrm>
            <a:off x="2756526" y="1678777"/>
            <a:ext cx="4392392" cy="1892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Scope: Aquaculture, fisheries, and blue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submission deadlines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but recommended submission 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Evaluation every four months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570CB04-30CA-93BD-4BA1-124972C9CA29}"/>
              </a:ext>
            </a:extLst>
          </p:cNvPr>
          <p:cNvSpPr/>
          <p:nvPr/>
        </p:nvSpPr>
        <p:spPr>
          <a:xfrm>
            <a:off x="7541243" y="2394041"/>
            <a:ext cx="688340" cy="24003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94D170B-BB76-AEA7-05A1-016B59C2C8CF}"/>
              </a:ext>
            </a:extLst>
          </p:cNvPr>
          <p:cNvSpPr txBox="1">
            <a:spLocks/>
          </p:cNvSpPr>
          <p:nvPr/>
        </p:nvSpPr>
        <p:spPr>
          <a:xfrm>
            <a:off x="965395" y="3800445"/>
            <a:ext cx="6568440" cy="4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 dirty="0"/>
              <a:t>1.2 Challenge Driven Calls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094210-0306-A9DC-2034-28F3F6F8217C}"/>
              </a:ext>
            </a:extLst>
          </p:cNvPr>
          <p:cNvSpPr txBox="1">
            <a:spLocks/>
          </p:cNvSpPr>
          <p:nvPr/>
        </p:nvSpPr>
        <p:spPr>
          <a:xfrm>
            <a:off x="980440" y="926574"/>
            <a:ext cx="6568440" cy="734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 dirty="0"/>
              <a:t>1.1 Open Call</a:t>
            </a:r>
          </a:p>
        </p:txBody>
      </p:sp>
      <p:sp>
        <p:nvSpPr>
          <p:cNvPr id="5" name="Arrow: Right 9">
            <a:extLst>
              <a:ext uri="{FF2B5EF4-FFF2-40B4-BE49-F238E27FC236}">
                <a16:creationId xmlns:a16="http://schemas.microsoft.com/office/drawing/2014/main" id="{4D6477AD-FF45-72E8-7D26-C99A4D635130}"/>
              </a:ext>
            </a:extLst>
          </p:cNvPr>
          <p:cNvSpPr/>
          <p:nvPr/>
        </p:nvSpPr>
        <p:spPr>
          <a:xfrm>
            <a:off x="7533835" y="5068715"/>
            <a:ext cx="688340" cy="24003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m 7" descr="Uma imagem com padrão, quadrado, píxel&#10;&#10;Os conteúdos gerados por IA podem estar incorretos.">
            <a:extLst>
              <a:ext uri="{FF2B5EF4-FFF2-40B4-BE49-F238E27FC236}">
                <a16:creationId xmlns:a16="http://schemas.microsoft.com/office/drawing/2014/main" id="{6792D975-69B4-B88A-6E18-03EE34A2D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344" y="1387647"/>
            <a:ext cx="1688260" cy="1688260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DF7A82A-E546-F4F0-925D-D7198CC7E7BF}"/>
              </a:ext>
            </a:extLst>
          </p:cNvPr>
          <p:cNvSpPr txBox="1">
            <a:spLocks/>
          </p:cNvSpPr>
          <p:nvPr/>
        </p:nvSpPr>
        <p:spPr>
          <a:xfrm>
            <a:off x="8620980" y="3011340"/>
            <a:ext cx="1628988" cy="306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0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open call</a:t>
            </a:r>
          </a:p>
          <a:p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191F634-6034-33FA-10F3-EA4F44FB3DBF}"/>
              </a:ext>
            </a:extLst>
          </p:cNvPr>
          <p:cNvSpPr txBox="1">
            <a:spLocks/>
          </p:cNvSpPr>
          <p:nvPr/>
        </p:nvSpPr>
        <p:spPr>
          <a:xfrm>
            <a:off x="8611161" y="5942724"/>
            <a:ext cx="1628988" cy="306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aquaculture call</a:t>
            </a:r>
          </a:p>
          <a:p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m 13" descr="Uma imagem com padrão, quadrado, píxel&#10;&#10;Os conteúdos gerados por IA podem estar incorretos.">
            <a:extLst>
              <a:ext uri="{FF2B5EF4-FFF2-40B4-BE49-F238E27FC236}">
                <a16:creationId xmlns:a16="http://schemas.microsoft.com/office/drawing/2014/main" id="{1B55ED96-6D88-E647-5BC8-B6A944E5B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980" y="4254221"/>
            <a:ext cx="1628988" cy="16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69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EACCF-8FBA-50DA-CB26-88AA60116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49B64A1B-BB81-95F2-79B2-6DE5D4BCE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200" y="1517968"/>
            <a:ext cx="1765223" cy="19114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ECC02E-F969-030A-5A20-85C2826C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Funded Access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C1CF790-D843-1778-8DC2-9823DAA74192}"/>
              </a:ext>
            </a:extLst>
          </p:cNvPr>
          <p:cNvSpPr txBox="1">
            <a:spLocks/>
          </p:cNvSpPr>
          <p:nvPr/>
        </p:nvSpPr>
        <p:spPr>
          <a:xfrm>
            <a:off x="865548" y="1920467"/>
            <a:ext cx="1765223" cy="1106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What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 </a:t>
            </a: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kind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 of </a:t>
            </a: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projects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?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3B4A351-3359-12FA-4827-65D493E8BA8E}"/>
              </a:ext>
            </a:extLst>
          </p:cNvPr>
          <p:cNvSpPr txBox="1">
            <a:spLocks/>
          </p:cNvSpPr>
          <p:nvPr/>
        </p:nvSpPr>
        <p:spPr>
          <a:xfrm>
            <a:off x="2879445" y="1845877"/>
            <a:ext cx="4781195" cy="1583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</a:t>
            </a:r>
            <a:r>
              <a:rPr lang="en-US" sz="2000" b="0" kern="100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20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offers the flexibility </a:t>
            </a:r>
            <a:br>
              <a:rPr lang="en-US" sz="20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bring fresh perspectives and design research projects that explore new ideas or consolidate old ones while contributing to </a:t>
            </a:r>
            <a:r>
              <a:rPr lang="en-US" sz="200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European policy priorities</a:t>
            </a:r>
            <a:r>
              <a:rPr lang="en-US" sz="20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m 9" descr="Uma imagem com edifício, Edifício comercial, texto, ar livre&#10;&#10;Os conteúdos gerados por IA podem estar incorretos.">
            <a:extLst>
              <a:ext uri="{FF2B5EF4-FFF2-40B4-BE49-F238E27FC236}">
                <a16:creationId xmlns:a16="http://schemas.microsoft.com/office/drawing/2014/main" id="{ECA4AAE4-F0E0-F0FC-8478-D7FBE359FF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311"/>
          <a:stretch>
            <a:fillRect/>
          </a:stretch>
        </p:blipFill>
        <p:spPr>
          <a:xfrm>
            <a:off x="7884160" y="0"/>
            <a:ext cx="4307840" cy="6858000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C1D3514-2831-EC43-D29E-0CA8DCFFD83E}"/>
              </a:ext>
            </a:extLst>
          </p:cNvPr>
          <p:cNvSpPr txBox="1">
            <a:spLocks/>
          </p:cNvSpPr>
          <p:nvPr/>
        </p:nvSpPr>
        <p:spPr>
          <a:xfrm>
            <a:off x="865548" y="3831079"/>
            <a:ext cx="6297252" cy="1892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European Common Fisheries Policy,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Farm to Fork Strategy,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Sustainable Blue Economy,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European Green Deal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EU Mission "Restore our Ocean and Waters by 2030</a:t>
            </a:r>
          </a:p>
          <a:p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84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427A5-3D28-3F61-563E-1DEE97420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667E-1CA5-0E70-9A5A-79752883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Virtual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2141-6D4D-DBD4-8333-45082253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591945"/>
            <a:ext cx="6568440" cy="734695"/>
          </a:xfrm>
        </p:spPr>
        <p:txBody>
          <a:bodyPr/>
          <a:lstStyle/>
          <a:p>
            <a:pPr marL="0" indent="0">
              <a:buNone/>
            </a:pPr>
            <a:r>
              <a:rPr lang="en-GB" b="0" dirty="0"/>
              <a:t>Catalogue Online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D612824D-0F8D-D2B8-4239-BAB8B00F059D}"/>
              </a:ext>
            </a:extLst>
          </p:cNvPr>
          <p:cNvGrpSpPr/>
          <p:nvPr/>
        </p:nvGrpSpPr>
        <p:grpSpPr>
          <a:xfrm>
            <a:off x="9163710" y="1591945"/>
            <a:ext cx="2074010" cy="1919859"/>
            <a:chOff x="8496058" y="677195"/>
            <a:chExt cx="2074010" cy="1919859"/>
          </a:xfrm>
        </p:grpSpPr>
        <p:sp>
          <p:nvSpPr>
            <p:cNvPr id="10" name="Espace réservé du contenu 2">
              <a:extLst>
                <a:ext uri="{FF2B5EF4-FFF2-40B4-BE49-F238E27FC236}">
                  <a16:creationId xmlns:a16="http://schemas.microsoft.com/office/drawing/2014/main" id="{17401A0C-7FEB-6072-0B4B-B6EA60033C21}"/>
                </a:ext>
              </a:extLst>
            </p:cNvPr>
            <p:cNvSpPr txBox="1">
              <a:spLocks/>
            </p:cNvSpPr>
            <p:nvPr/>
          </p:nvSpPr>
          <p:spPr>
            <a:xfrm>
              <a:off x="8797810" y="677195"/>
              <a:ext cx="1613129" cy="18987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514350" indent="-5143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2800" b="1" i="0" kern="1200">
                  <a:solidFill>
                    <a:schemeClr val="accent2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914400" indent="-4572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+mj-lt"/>
                <a:buAutoNum type="alphaLcParenR"/>
                <a:defRPr sz="2400" b="1" i="0" kern="1200">
                  <a:solidFill>
                    <a:schemeClr val="accent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b="0" i="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b="0" i="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b="0" i="0" kern="1200">
                  <a:solidFill>
                    <a:schemeClr val="accent2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+mj-lt"/>
                <a:buNone/>
              </a:pPr>
              <a:r>
                <a:rPr lang="en-GB" sz="8000" dirty="0"/>
                <a:t>43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EA2F0FF-667C-74A0-A070-BDDD50FE0A1D}"/>
                </a:ext>
              </a:extLst>
            </p:cNvPr>
            <p:cNvSpPr txBox="1"/>
            <p:nvPr/>
          </p:nvSpPr>
          <p:spPr>
            <a:xfrm>
              <a:off x="8496058" y="2227722"/>
              <a:ext cx="2074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2"/>
                  </a:solidFill>
                  <a:latin typeface="Fira Sans" panose="020B0503050000020004" pitchFamily="34" charset="0"/>
                </a:rPr>
                <a:t>different sources</a:t>
              </a: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86AE8C70-3A17-8B66-CAEC-B4C1C8BD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" y="2232075"/>
            <a:ext cx="7364364" cy="4047206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9F95AFA9-907C-9A7C-0452-AC00C26C1E3A}"/>
              </a:ext>
            </a:extLst>
          </p:cNvPr>
          <p:cNvSpPr txBox="1"/>
          <p:nvPr/>
        </p:nvSpPr>
        <p:spPr>
          <a:xfrm>
            <a:off x="8799664" y="5789036"/>
            <a:ext cx="31274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  <a:latin typeface="Aptos" panose="020B0004020202020204" pitchFamily="34" charset="0"/>
              </a:rPr>
              <a:t>Access here</a:t>
            </a:r>
          </a:p>
          <a:p>
            <a:pPr algn="ctr"/>
            <a:r>
              <a:rPr lang="en-GB" sz="1600" dirty="0">
                <a:solidFill>
                  <a:schemeClr val="accent2"/>
                </a:solidFill>
                <a:latin typeface="Aptos" panose="020B0004020202020204" pitchFamily="34" charset="0"/>
              </a:rPr>
              <a:t>aquaserv-ri.eu/virtual-access</a:t>
            </a:r>
          </a:p>
        </p:txBody>
      </p:sp>
      <p:pic>
        <p:nvPicPr>
          <p:cNvPr id="5" name="Imagem 4" descr="Uma imagem com padrão, quadrado, Retângulo, design&#10;&#10;Os conteúdos gerados por IA podem estar incorretos.">
            <a:extLst>
              <a:ext uri="{FF2B5EF4-FFF2-40B4-BE49-F238E27FC236}">
                <a16:creationId xmlns:a16="http://schemas.microsoft.com/office/drawing/2014/main" id="{C2895969-6217-4923-C637-5D9B8E8C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710" y="3594071"/>
            <a:ext cx="2194965" cy="219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587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Aquaserv">
      <a:dk1>
        <a:srgbClr val="000000"/>
      </a:dk1>
      <a:lt1>
        <a:srgbClr val="FFFFFF"/>
      </a:lt1>
      <a:dk2>
        <a:srgbClr val="203A8F"/>
      </a:dk2>
      <a:lt2>
        <a:srgbClr val="DADADA"/>
      </a:lt2>
      <a:accent1>
        <a:srgbClr val="951B81"/>
      </a:accent1>
      <a:accent2>
        <a:srgbClr val="3CB5B5"/>
      </a:accent2>
      <a:accent3>
        <a:srgbClr val="4F0069"/>
      </a:accent3>
      <a:accent4>
        <a:srgbClr val="6571D0"/>
      </a:accent4>
      <a:accent5>
        <a:srgbClr val="92E6D5"/>
      </a:accent5>
      <a:accent6>
        <a:srgbClr val="828383"/>
      </a:accent6>
      <a:hlink>
        <a:srgbClr val="962E81"/>
      </a:hlink>
      <a:folHlink>
        <a:srgbClr val="6671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2018</TotalTime>
  <Words>652</Words>
  <Application>Microsoft Office PowerPoint</Application>
  <PresentationFormat>Ecrã Panorâmico</PresentationFormat>
  <Paragraphs>104</Paragraphs>
  <Slides>14</Slides>
  <Notes>6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22" baseType="lpstr">
      <vt:lpstr>Arial</vt:lpstr>
      <vt:lpstr>Aptos</vt:lpstr>
      <vt:lpstr>Fira Sans</vt:lpstr>
      <vt:lpstr>wfont_45b26e_3ed46c5603a24123bd22c24dacbdb7de</vt:lpstr>
      <vt:lpstr>Cabinet Grotesk</vt:lpstr>
      <vt:lpstr>Fira Sans SemiBold</vt:lpstr>
      <vt:lpstr>Chakra Petch</vt:lpstr>
      <vt:lpstr>Thème Office</vt:lpstr>
      <vt:lpstr>Apresentação do PowerPoint</vt:lpstr>
      <vt:lpstr>Apresentação do PowerPoint</vt:lpstr>
      <vt:lpstr>AQUASERV Offer</vt:lpstr>
      <vt:lpstr>1. Funded Access</vt:lpstr>
      <vt:lpstr>1. Funded Access</vt:lpstr>
      <vt:lpstr>1. Funded Access</vt:lpstr>
      <vt:lpstr>Apresentação do PowerPoint</vt:lpstr>
      <vt:lpstr>1. Funded Access</vt:lpstr>
      <vt:lpstr>2. Virtual Access</vt:lpstr>
      <vt:lpstr>3. Training</vt:lpstr>
      <vt:lpstr>3. Training</vt:lpstr>
      <vt:lpstr>4. Other Opportunities</vt:lpstr>
      <vt:lpstr>4. Stay in conversation!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Mathilde Jeanne Pauline Courtès</dc:creator>
  <cp:lastModifiedBy>Anaís Gomes Balreira Guerra</cp:lastModifiedBy>
  <cp:revision>4</cp:revision>
  <dcterms:created xsi:type="dcterms:W3CDTF">2023-10-10T14:29:19Z</dcterms:created>
  <dcterms:modified xsi:type="dcterms:W3CDTF">2026-01-12T17:18:34Z</dcterms:modified>
</cp:coreProperties>
</file>