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30238700" cy="42483088"/>
  <p:notesSz cx="6858000" cy="9144000"/>
  <p:embeddedFontLst>
    <p:embeddedFont>
      <p:font typeface="Cabinet Grotesk" pitchFamily="2" charset="77"/>
      <p:regular r:id="rId5"/>
      <p:bold r:id="rId6"/>
    </p:embeddedFont>
    <p:embeddedFont>
      <p:font typeface="Fira Sans" panose="020B0503050000020004" pitchFamily="34" charset="0"/>
      <p:regular r:id="rId7"/>
      <p:bold r:id="rId8"/>
      <p:italic r:id="rId9"/>
      <p:boldItalic r:id="rId10"/>
    </p:embeddedFont>
    <p:embeddedFont>
      <p:font typeface="Fira Sans Medium" panose="020B0503050000020004" pitchFamily="34" charset="0"/>
      <p:regular r:id="rId11"/>
      <p:italic r:id="rId12"/>
    </p:embeddedFont>
    <p:embeddedFont>
      <p:font typeface="Fira Sans SemiBold" panose="020B0503050000020004" pitchFamily="34" charset="0"/>
      <p:regular r:id="rId13"/>
      <p:bold r:id="rId14"/>
      <p:italic r:id="rId15"/>
      <p:boldItalic r:id="rId16"/>
    </p:embeddedFont>
  </p:embeddedFontLst>
  <p:defaultTextStyle>
    <a:defPPr>
      <a:defRPr lang="fr-FR"/>
    </a:defPPr>
    <a:lvl1pPr marL="0" algn="l" defTabSz="3490631" rtl="0" eaLnBrk="1" latinLnBrk="0" hangingPunct="1">
      <a:defRPr sz="6871" kern="1200">
        <a:solidFill>
          <a:schemeClr val="tx1"/>
        </a:solidFill>
        <a:latin typeface="+mn-lt"/>
        <a:ea typeface="+mn-ea"/>
        <a:cs typeface="+mn-cs"/>
      </a:defRPr>
    </a:lvl1pPr>
    <a:lvl2pPr marL="1745315" algn="l" defTabSz="3490631" rtl="0" eaLnBrk="1" latinLnBrk="0" hangingPunct="1">
      <a:defRPr sz="6871" kern="1200">
        <a:solidFill>
          <a:schemeClr val="tx1"/>
        </a:solidFill>
        <a:latin typeface="+mn-lt"/>
        <a:ea typeface="+mn-ea"/>
        <a:cs typeface="+mn-cs"/>
      </a:defRPr>
    </a:lvl2pPr>
    <a:lvl3pPr marL="3490631" algn="l" defTabSz="3490631" rtl="0" eaLnBrk="1" latinLnBrk="0" hangingPunct="1">
      <a:defRPr sz="6871" kern="1200">
        <a:solidFill>
          <a:schemeClr val="tx1"/>
        </a:solidFill>
        <a:latin typeface="+mn-lt"/>
        <a:ea typeface="+mn-ea"/>
        <a:cs typeface="+mn-cs"/>
      </a:defRPr>
    </a:lvl3pPr>
    <a:lvl4pPr marL="5235946" algn="l" defTabSz="3490631" rtl="0" eaLnBrk="1" latinLnBrk="0" hangingPunct="1">
      <a:defRPr sz="6871" kern="1200">
        <a:solidFill>
          <a:schemeClr val="tx1"/>
        </a:solidFill>
        <a:latin typeface="+mn-lt"/>
        <a:ea typeface="+mn-ea"/>
        <a:cs typeface="+mn-cs"/>
      </a:defRPr>
    </a:lvl4pPr>
    <a:lvl5pPr marL="6981261" algn="l" defTabSz="3490631" rtl="0" eaLnBrk="1" latinLnBrk="0" hangingPunct="1">
      <a:defRPr sz="6871" kern="1200">
        <a:solidFill>
          <a:schemeClr val="tx1"/>
        </a:solidFill>
        <a:latin typeface="+mn-lt"/>
        <a:ea typeface="+mn-ea"/>
        <a:cs typeface="+mn-cs"/>
      </a:defRPr>
    </a:lvl5pPr>
    <a:lvl6pPr marL="8726576" algn="l" defTabSz="3490631" rtl="0" eaLnBrk="1" latinLnBrk="0" hangingPunct="1">
      <a:defRPr sz="6871" kern="1200">
        <a:solidFill>
          <a:schemeClr val="tx1"/>
        </a:solidFill>
        <a:latin typeface="+mn-lt"/>
        <a:ea typeface="+mn-ea"/>
        <a:cs typeface="+mn-cs"/>
      </a:defRPr>
    </a:lvl6pPr>
    <a:lvl7pPr marL="10471892" algn="l" defTabSz="3490631" rtl="0" eaLnBrk="1" latinLnBrk="0" hangingPunct="1">
      <a:defRPr sz="6871" kern="1200">
        <a:solidFill>
          <a:schemeClr val="tx1"/>
        </a:solidFill>
        <a:latin typeface="+mn-lt"/>
        <a:ea typeface="+mn-ea"/>
        <a:cs typeface="+mn-cs"/>
      </a:defRPr>
    </a:lvl7pPr>
    <a:lvl8pPr marL="12217207" algn="l" defTabSz="3490631" rtl="0" eaLnBrk="1" latinLnBrk="0" hangingPunct="1">
      <a:defRPr sz="6871" kern="1200">
        <a:solidFill>
          <a:schemeClr val="tx1"/>
        </a:solidFill>
        <a:latin typeface="+mn-lt"/>
        <a:ea typeface="+mn-ea"/>
        <a:cs typeface="+mn-cs"/>
      </a:defRPr>
    </a:lvl8pPr>
    <a:lvl9pPr marL="13962522" algn="l" defTabSz="3490631" rtl="0" eaLnBrk="1" latinLnBrk="0" hangingPunct="1">
      <a:defRPr sz="68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380" userDrawn="1">
          <p15:clr>
            <a:srgbClr val="A4A3A4"/>
          </p15:clr>
        </p15:guide>
        <p15:guide id="2" pos="6068" userDrawn="1">
          <p15:clr>
            <a:srgbClr val="A4A3A4"/>
          </p15:clr>
        </p15:guide>
        <p15:guide id="4" pos="129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2EA9"/>
    <a:srgbClr val="73ADF1"/>
    <a:srgbClr val="96E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25"/>
    <p:restoredTop sz="96327"/>
  </p:normalViewPr>
  <p:slideViewPr>
    <p:cSldViewPr>
      <p:cViewPr>
        <p:scale>
          <a:sx n="17" d="100"/>
          <a:sy n="17" d="100"/>
        </p:scale>
        <p:origin x="4184" y="608"/>
      </p:cViewPr>
      <p:guideLst>
        <p:guide orient="horz" pos="13380"/>
        <p:guide pos="6068"/>
        <p:guide pos="129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914400" cy="914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10" Type="http://schemas.openxmlformats.org/officeDocument/2006/relationships/font" Target="fonts/font6.fntdata"/><Relationship Id="rId19" Type="http://schemas.openxmlformats.org/officeDocument/2006/relationships/theme" Target="theme/theme1.xml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ira Sans" panose="020B05030500000200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ira Sans" panose="020B0503050000020004" pitchFamily="34" charset="0"/>
              </a:defRPr>
            </a:lvl1pPr>
          </a:lstStyle>
          <a:p>
            <a:fld id="{8FFC5566-8B1D-554E-AF8D-2083C28083BB}" type="datetimeFigureOut">
              <a:rPr lang="fr-FR" smtClean="0"/>
              <a:pPr/>
              <a:t>15/01/2025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1143000"/>
            <a:ext cx="2197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ira Sans" panose="020B05030500000200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ira Sans" panose="020B0503050000020004" pitchFamily="34" charset="0"/>
              </a:defRPr>
            </a:lvl1pPr>
          </a:lstStyle>
          <a:p>
            <a:fld id="{AD760FE1-8424-D445-B846-B1EC3D504D6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81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90631" rtl="0" eaLnBrk="1" latinLnBrk="0" hangingPunct="1">
      <a:defRPr sz="4581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1pPr>
    <a:lvl2pPr marL="1745315" algn="l" defTabSz="3490631" rtl="0" eaLnBrk="1" latinLnBrk="0" hangingPunct="1">
      <a:defRPr sz="4581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2pPr>
    <a:lvl3pPr marL="3490631" algn="l" defTabSz="3490631" rtl="0" eaLnBrk="1" latinLnBrk="0" hangingPunct="1">
      <a:defRPr sz="4581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3pPr>
    <a:lvl4pPr marL="5235946" algn="l" defTabSz="3490631" rtl="0" eaLnBrk="1" latinLnBrk="0" hangingPunct="1">
      <a:defRPr sz="4581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4pPr>
    <a:lvl5pPr marL="6981261" algn="l" defTabSz="3490631" rtl="0" eaLnBrk="1" latinLnBrk="0" hangingPunct="1">
      <a:defRPr sz="4581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5pPr>
    <a:lvl6pPr marL="8726576" algn="l" defTabSz="3490631" rtl="0" eaLnBrk="1" latinLnBrk="0" hangingPunct="1">
      <a:defRPr sz="4581" kern="1200">
        <a:solidFill>
          <a:schemeClr val="tx1"/>
        </a:solidFill>
        <a:latin typeface="+mn-lt"/>
        <a:ea typeface="+mn-ea"/>
        <a:cs typeface="+mn-cs"/>
      </a:defRPr>
    </a:lvl6pPr>
    <a:lvl7pPr marL="10471892" algn="l" defTabSz="3490631" rtl="0" eaLnBrk="1" latinLnBrk="0" hangingPunct="1">
      <a:defRPr sz="4581" kern="1200">
        <a:solidFill>
          <a:schemeClr val="tx1"/>
        </a:solidFill>
        <a:latin typeface="+mn-lt"/>
        <a:ea typeface="+mn-ea"/>
        <a:cs typeface="+mn-cs"/>
      </a:defRPr>
    </a:lvl7pPr>
    <a:lvl8pPr marL="12217207" algn="l" defTabSz="3490631" rtl="0" eaLnBrk="1" latinLnBrk="0" hangingPunct="1">
      <a:defRPr sz="4581" kern="1200">
        <a:solidFill>
          <a:schemeClr val="tx1"/>
        </a:solidFill>
        <a:latin typeface="+mn-lt"/>
        <a:ea typeface="+mn-ea"/>
        <a:cs typeface="+mn-cs"/>
      </a:defRPr>
    </a:lvl8pPr>
    <a:lvl9pPr marL="13962522" algn="l" defTabSz="3490631" rtl="0" eaLnBrk="1" latinLnBrk="0" hangingPunct="1">
      <a:defRPr sz="458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17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381" userDrawn="1">
          <p15:clr>
            <a:srgbClr val="FBAE40"/>
          </p15:clr>
        </p15:guide>
        <p15:guide id="2" pos="95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D4FE0A-2D73-8F74-3F93-4E35BE17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911" y="2261834"/>
            <a:ext cx="26080879" cy="821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64C6A9-C39D-97A0-B1F6-64F006BAA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8911" y="11309155"/>
            <a:ext cx="26080879" cy="26955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2727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b="1" i="0" kern="1200">
          <a:solidFill>
            <a:schemeClr val="tx2"/>
          </a:solidFill>
          <a:latin typeface="Cabinet Grotesk" pitchFamily="2" charset="77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rabicPeriod"/>
        <a:defRPr sz="4400" b="1" i="0" kern="1200">
          <a:solidFill>
            <a:schemeClr val="accent2"/>
          </a:solidFill>
          <a:latin typeface="Fira Sans SemiBold" panose="020B05030500000200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lphaLcParenR"/>
        <a:defRPr sz="4000" b="1" i="0" kern="1200">
          <a:solidFill>
            <a:schemeClr val="accent1"/>
          </a:solidFill>
          <a:latin typeface="Fira Sans SemiBold" panose="020B05030500000200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36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32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3200" b="0" i="0" kern="1200">
          <a:solidFill>
            <a:schemeClr val="accent2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381" userDrawn="1">
          <p15:clr>
            <a:srgbClr val="F26B43"/>
          </p15:clr>
        </p15:guide>
        <p15:guide id="2" pos="95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5C6C9-B9D0-B925-BAEE-AB76AD59388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080348" y="3705616"/>
            <a:ext cx="17966289" cy="54424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</a:rPr>
              <a:t>Title of the poster lorem ipsum dolor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r>
              <a:rPr lang="en-US" dirty="0">
                <a:solidFill>
                  <a:schemeClr val="accent1"/>
                </a:solidFill>
              </a:rPr>
              <a:t>, sed do </a:t>
            </a:r>
            <a:r>
              <a:rPr lang="en-US" dirty="0" err="1">
                <a:solidFill>
                  <a:schemeClr val="accent1"/>
                </a:solidFill>
              </a:rPr>
              <a:t>eiusmod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tempor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incididunt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ut.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Ut </a:t>
            </a:r>
            <a:r>
              <a:rPr lang="en-US" dirty="0" err="1">
                <a:solidFill>
                  <a:schemeClr val="accent1"/>
                </a:solidFill>
              </a:rPr>
              <a:t>enim</a:t>
            </a:r>
            <a:r>
              <a:rPr lang="en-US" dirty="0">
                <a:solidFill>
                  <a:schemeClr val="accent1"/>
                </a:solidFill>
              </a:rPr>
              <a:t> ad minim </a:t>
            </a:r>
            <a:r>
              <a:rPr lang="en-US" dirty="0" err="1">
                <a:solidFill>
                  <a:schemeClr val="accent1"/>
                </a:solidFill>
              </a:rPr>
              <a:t>veniam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quis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nostrud</a:t>
            </a:r>
            <a:r>
              <a:rPr lang="en-US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C830B-7FE5-8FD7-BC46-45B50A3A35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32950" y="30385544"/>
            <a:ext cx="20605749" cy="120975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83A91B-7130-169F-E5C0-D73BDD364A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9632950" cy="303855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D35ED4-B427-3665-1611-4B0E4E68F5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349" y="1124744"/>
            <a:ext cx="17966289" cy="2051551"/>
          </a:xfrm>
          <a:prstGeom prst="rect">
            <a:avLst/>
          </a:prstGeom>
        </p:spPr>
      </p:pic>
      <p:pic>
        <p:nvPicPr>
          <p:cNvPr id="16" name="Picture 15" descr="A fish farm in the water&#10;&#10;AI-generated content may be incorrect.">
            <a:extLst>
              <a:ext uri="{FF2B5EF4-FFF2-40B4-BE49-F238E27FC236}">
                <a16:creationId xmlns:a16="http://schemas.microsoft.com/office/drawing/2014/main" id="{8A537235-CA79-F18F-E88A-21CC5FFA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7" t="45772" r="1567" b="6942"/>
          <a:stretch/>
        </p:blipFill>
        <p:spPr>
          <a:xfrm>
            <a:off x="11080348" y="9578529"/>
            <a:ext cx="17966288" cy="5262215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048A353A-A5E1-FB59-033F-C87C7C244441}"/>
              </a:ext>
            </a:extLst>
          </p:cNvPr>
          <p:cNvSpPr txBox="1">
            <a:spLocks/>
          </p:cNvSpPr>
          <p:nvPr/>
        </p:nvSpPr>
        <p:spPr>
          <a:xfrm>
            <a:off x="11080348" y="14860856"/>
            <a:ext cx="17966288" cy="894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44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40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spcBef>
                <a:spcPts val="3400"/>
              </a:spcBef>
              <a:buFont typeface="+mj-lt"/>
              <a:buNone/>
            </a:pP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Sed </a:t>
            </a:r>
            <a:r>
              <a:rPr lang="en-US" sz="2000" dirty="0" err="1">
                <a:solidFill>
                  <a:schemeClr val="tx2"/>
                </a:solidFill>
                <a:latin typeface="Fira Sans" panose="020B0503050000020004" pitchFamily="34" charset="0"/>
              </a:rPr>
              <a:t>ut</a:t>
            </a: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Fira Sans" panose="020B0503050000020004" pitchFamily="34" charset="0"/>
              </a:rPr>
              <a:t>perspiciatis</a:t>
            </a: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Fira Sans" panose="020B0503050000020004" pitchFamily="34" charset="0"/>
              </a:rPr>
              <a:t>unde</a:t>
            </a: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Fira Sans" panose="020B0503050000020004" pitchFamily="34" charset="0"/>
              </a:rPr>
              <a:t>omnis</a:t>
            </a: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Fira Sans" panose="020B0503050000020004" pitchFamily="34" charset="0"/>
              </a:rPr>
              <a:t>iste</a:t>
            </a: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Fira Sans" panose="020B0503050000020004" pitchFamily="34" charset="0"/>
              </a:rPr>
              <a:t>natus</a:t>
            </a: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 error sit.</a:t>
            </a:r>
            <a:endParaRPr lang="en-US" sz="2800" dirty="0">
              <a:solidFill>
                <a:schemeClr val="tx2"/>
              </a:solidFill>
              <a:latin typeface="Fira Sans" panose="020B0503050000020004" pitchFamily="34" charset="0"/>
            </a:endParaRPr>
          </a:p>
        </p:txBody>
      </p:sp>
      <p:pic>
        <p:nvPicPr>
          <p:cNvPr id="18" name="Picture 2" descr="Random Graphs for Data Science">
            <a:extLst>
              <a:ext uri="{FF2B5EF4-FFF2-40B4-BE49-F238E27FC236}">
                <a16:creationId xmlns:a16="http://schemas.microsoft.com/office/drawing/2014/main" id="{89A8B743-1C93-2546-0C88-805EAE7EA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14" y="25204674"/>
            <a:ext cx="5301143" cy="39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andom Graphs for Data Science">
            <a:extLst>
              <a:ext uri="{FF2B5EF4-FFF2-40B4-BE49-F238E27FC236}">
                <a16:creationId xmlns:a16="http://schemas.microsoft.com/office/drawing/2014/main" id="{2C16D9D6-A41F-40C3-6017-96D7E6738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130" y="25204674"/>
            <a:ext cx="5301143" cy="39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andom Graphs for Data Science">
            <a:extLst>
              <a:ext uri="{FF2B5EF4-FFF2-40B4-BE49-F238E27FC236}">
                <a16:creationId xmlns:a16="http://schemas.microsoft.com/office/drawing/2014/main" id="{F3B586E9-E908-B05D-E5A3-68509827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146" y="25176838"/>
            <a:ext cx="5301143" cy="39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2A4D4924-63B9-D3D8-F45C-9F7F155B9B11}"/>
              </a:ext>
            </a:extLst>
          </p:cNvPr>
          <p:cNvSpPr txBox="1">
            <a:spLocks/>
          </p:cNvSpPr>
          <p:nvPr/>
        </p:nvSpPr>
        <p:spPr>
          <a:xfrm>
            <a:off x="11133633" y="28918238"/>
            <a:ext cx="18036138" cy="894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44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40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spcBef>
                <a:spcPts val="3400"/>
              </a:spcBef>
              <a:buFont typeface="+mj-lt"/>
              <a:buNone/>
            </a:pP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Sed </a:t>
            </a:r>
            <a:r>
              <a:rPr lang="en-US" sz="2000" dirty="0" err="1">
                <a:solidFill>
                  <a:schemeClr val="tx2"/>
                </a:solidFill>
                <a:latin typeface="Fira Sans" panose="020B0503050000020004" pitchFamily="34" charset="0"/>
              </a:rPr>
              <a:t>ut</a:t>
            </a: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Fira Sans" panose="020B0503050000020004" pitchFamily="34" charset="0"/>
              </a:rPr>
              <a:t>perspiciatis</a:t>
            </a: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Fira Sans" panose="020B0503050000020004" pitchFamily="34" charset="0"/>
              </a:rPr>
              <a:t>unde</a:t>
            </a: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Fira Sans" panose="020B0503050000020004" pitchFamily="34" charset="0"/>
              </a:rPr>
              <a:t>omnis</a:t>
            </a: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Fira Sans" panose="020B0503050000020004" pitchFamily="34" charset="0"/>
              </a:rPr>
              <a:t>iste</a:t>
            </a: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Fira Sans" panose="020B0503050000020004" pitchFamily="34" charset="0"/>
              </a:rPr>
              <a:t>natus</a:t>
            </a:r>
            <a:r>
              <a:rPr lang="en-US" sz="2000" dirty="0">
                <a:solidFill>
                  <a:schemeClr val="tx2"/>
                </a:solidFill>
                <a:latin typeface="Fira Sans" panose="020B0503050000020004" pitchFamily="34" charset="0"/>
              </a:rPr>
              <a:t> error sit.</a:t>
            </a:r>
            <a:endParaRPr lang="en-US" sz="2800" dirty="0">
              <a:solidFill>
                <a:schemeClr val="tx2"/>
              </a:solidFill>
              <a:latin typeface="Fira Sans" panose="020B0503050000020004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FA803AD-8EE9-44D6-AF2A-F80ADA67FAEA}"/>
              </a:ext>
            </a:extLst>
          </p:cNvPr>
          <p:cNvSpPr txBox="1">
            <a:spLocks/>
          </p:cNvSpPr>
          <p:nvPr/>
        </p:nvSpPr>
        <p:spPr>
          <a:xfrm>
            <a:off x="11496237" y="33256922"/>
            <a:ext cx="8611001" cy="8101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44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40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spcBef>
                <a:spcPts val="3400"/>
              </a:spcBef>
              <a:buFont typeface="+mj-lt"/>
              <a:buNone/>
            </a:pP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perspiciatis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unde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omnis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iste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natus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error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accusantium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doloremque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laudantium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totam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rem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aperiam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eaque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ipsa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quae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ab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illo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inventore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veritatis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et quasi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architecto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beatae vitae dicta sunt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explicabo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 Nemo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enim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ipsam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aspernatur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odit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fugit, 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consequuntur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magni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eos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qui ratione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sequi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nesciunt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Neque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porro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quisquam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est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qui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ipsum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dolor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amet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consectetur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adipisci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velit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non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numquam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eius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modi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tempora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incidunt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labore et dolore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magnam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aliquam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quaerat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 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perspiciatis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unde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omnis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iste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natus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error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accusantium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doloremque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laudantium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totam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rem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aperiam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eaque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ipsa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quae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ab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illo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</a:t>
            </a:r>
            <a:endParaRPr lang="en-US" sz="3500" b="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24" name="Picture 23" descr="A blue hexagon with black background&#10;&#10;AI-generated content may be incorrect.">
            <a:extLst>
              <a:ext uri="{FF2B5EF4-FFF2-40B4-BE49-F238E27FC236}">
                <a16:creationId xmlns:a16="http://schemas.microsoft.com/office/drawing/2014/main" id="{EBFCA9ED-B552-9A11-2289-3128A725A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036465" y="31656605"/>
            <a:ext cx="333375" cy="360152"/>
          </a:xfrm>
          <a:prstGeom prst="rect">
            <a:avLst/>
          </a:prstGeom>
        </p:spPr>
      </p:pic>
      <p:pic>
        <p:nvPicPr>
          <p:cNvPr id="26" name="Picture 25" descr="A blue hexagon with black background&#10;&#10;AI-generated content may be incorrect.">
            <a:extLst>
              <a:ext uri="{FF2B5EF4-FFF2-40B4-BE49-F238E27FC236}">
                <a16:creationId xmlns:a16="http://schemas.microsoft.com/office/drawing/2014/main" id="{C03F9B80-573F-69D7-FAA4-23E9EF9E1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11080348" y="16516094"/>
            <a:ext cx="318520" cy="34410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8055F6D-37F3-062D-70B9-76A4EA446B72}"/>
              </a:ext>
            </a:extLst>
          </p:cNvPr>
          <p:cNvSpPr txBox="1"/>
          <p:nvPr/>
        </p:nvSpPr>
        <p:spPr>
          <a:xfrm>
            <a:off x="11496237" y="31458009"/>
            <a:ext cx="82210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3400"/>
              </a:spcBef>
              <a:buFont typeface="+mj-lt"/>
              <a:buNone/>
            </a:pP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Subtitle lorem ipsum dolor sit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amet</a:t>
            </a: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consectur</a:t>
            </a: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adipiscing</a:t>
            </a: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elit</a:t>
            </a:r>
            <a:endParaRPr lang="en-US" sz="4400" b="1" dirty="0">
              <a:solidFill>
                <a:schemeClr val="tx2"/>
              </a:solidFill>
              <a:latin typeface="Fira Sans" panose="020B0503050000020004" pitchFamily="34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11C2EACB-79AD-64F7-AF55-1BD9C4D941F3}"/>
              </a:ext>
            </a:extLst>
          </p:cNvPr>
          <p:cNvSpPr txBox="1">
            <a:spLocks/>
          </p:cNvSpPr>
          <p:nvPr/>
        </p:nvSpPr>
        <p:spPr>
          <a:xfrm>
            <a:off x="21097354" y="33256923"/>
            <a:ext cx="8611001" cy="8965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44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40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spcBef>
                <a:spcPts val="3400"/>
              </a:spcBef>
              <a:buFont typeface="+mj-lt"/>
              <a:buNone/>
            </a:pP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perspiciatis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unde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omnis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iste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natus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error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accusantium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doloremque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laudantium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totam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rem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aperiam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eaque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ipsa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quae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ab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illo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inventore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veritatis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et quasi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architecto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beatae vitae dicta sunt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explicabo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 Nemo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enim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ipsam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aspernatur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odit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fugit, 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consequuntur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magni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eos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qui ratione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sequi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nesciunt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Neque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porro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quisquam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est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qui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ipsum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dolor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amet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consectetur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adipisci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velit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non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numquam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eius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modi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tempora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incidunt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labore et dolore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magnam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aliquam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quaerat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 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perspiciatis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unde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omnis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iste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natus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error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accusantium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doloremque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laudantium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totam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rem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aperiam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eaque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ipsa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quae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ab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illo</a:t>
            </a:r>
            <a:endParaRPr lang="en-US" sz="3500" b="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35" name="Picture 34" descr="A blue hexagon with black background&#10;&#10;AI-generated content may be incorrect.">
            <a:extLst>
              <a:ext uri="{FF2B5EF4-FFF2-40B4-BE49-F238E27FC236}">
                <a16:creationId xmlns:a16="http://schemas.microsoft.com/office/drawing/2014/main" id="{4A05DD26-1E20-019B-E7A5-C48FB76E0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0637582" y="31656605"/>
            <a:ext cx="333375" cy="3601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1131320-2FB1-6953-0D3D-B6A1640C8090}"/>
              </a:ext>
            </a:extLst>
          </p:cNvPr>
          <p:cNvSpPr txBox="1"/>
          <p:nvPr/>
        </p:nvSpPr>
        <p:spPr>
          <a:xfrm>
            <a:off x="21097354" y="31458009"/>
            <a:ext cx="82210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3400"/>
              </a:spcBef>
              <a:buFont typeface="+mj-lt"/>
              <a:buNone/>
            </a:pP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Subtitle lorem ipsum dolor sit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amet</a:t>
            </a: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consectur</a:t>
            </a: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adipiscing</a:t>
            </a: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elit</a:t>
            </a:r>
            <a:endParaRPr lang="en-US" sz="4400" b="1" dirty="0">
              <a:solidFill>
                <a:schemeClr val="tx2"/>
              </a:solidFill>
              <a:latin typeface="Fira Sans" panose="020B0503050000020004" pitchFamily="34" charset="0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F87BC78C-8CE6-B5CE-10E4-B8CF8A4AE50D}"/>
              </a:ext>
            </a:extLst>
          </p:cNvPr>
          <p:cNvSpPr txBox="1">
            <a:spLocks/>
          </p:cNvSpPr>
          <p:nvPr/>
        </p:nvSpPr>
        <p:spPr>
          <a:xfrm>
            <a:off x="11496237" y="18071403"/>
            <a:ext cx="8611001" cy="6780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44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40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spcBef>
                <a:spcPts val="3400"/>
              </a:spcBef>
              <a:buFont typeface="+mj-lt"/>
              <a:buNone/>
            </a:pP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Sed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perspiciatis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unde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omnis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iste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natus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error sit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accusantium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doloremque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laudantium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totam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rem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aperiam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eaque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ipsa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quae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ab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illo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inventore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veritatis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et quasi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architecto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beatae vitae dicta sunt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explicabo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. Nemo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enim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ipsam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sit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aspernatur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odit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fugit, sed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consequuntur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magni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dolores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eos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qui ratione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sequi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nesciunt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.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Neque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porro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quisquam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est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qui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dolorem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ipsum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dolor sit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amet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consectetur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adipisci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velit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sed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non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numquam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eius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modi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tempora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incidunt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labore et dolore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magnam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aliquam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quaerat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.</a:t>
            </a:r>
            <a:endParaRPr lang="en-US" sz="3500" b="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EE2D7F-A712-A9FF-954D-3466422153F9}"/>
              </a:ext>
            </a:extLst>
          </p:cNvPr>
          <p:cNvSpPr txBox="1"/>
          <p:nvPr/>
        </p:nvSpPr>
        <p:spPr>
          <a:xfrm>
            <a:off x="11496237" y="16272489"/>
            <a:ext cx="82210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3400"/>
              </a:spcBef>
              <a:buFont typeface="+mj-lt"/>
              <a:buNone/>
            </a:pPr>
            <a:r>
              <a:rPr lang="en-US" sz="4400" b="1" dirty="0">
                <a:solidFill>
                  <a:schemeClr val="accent2"/>
                </a:solidFill>
                <a:latin typeface="Fira Sans" panose="020B0503050000020004" pitchFamily="34" charset="0"/>
              </a:rPr>
              <a:t>Subtitle lorem ipsum dolor sit </a:t>
            </a:r>
            <a:r>
              <a:rPr lang="en-US" sz="4400" b="1" dirty="0" err="1">
                <a:solidFill>
                  <a:schemeClr val="accent2"/>
                </a:solidFill>
                <a:latin typeface="Fira Sans" panose="020B0503050000020004" pitchFamily="34" charset="0"/>
              </a:rPr>
              <a:t>amet</a:t>
            </a:r>
            <a:r>
              <a:rPr lang="en-US" sz="4400" b="1" dirty="0">
                <a:solidFill>
                  <a:schemeClr val="accent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Fira Sans" panose="020B0503050000020004" pitchFamily="34" charset="0"/>
              </a:rPr>
              <a:t>consectur</a:t>
            </a:r>
            <a:r>
              <a:rPr lang="en-US" sz="4400" b="1" dirty="0">
                <a:solidFill>
                  <a:schemeClr val="accent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Fira Sans" panose="020B0503050000020004" pitchFamily="34" charset="0"/>
              </a:rPr>
              <a:t>adipiscing</a:t>
            </a:r>
            <a:r>
              <a:rPr lang="en-US" sz="4400" b="1" dirty="0">
                <a:solidFill>
                  <a:schemeClr val="accent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Fira Sans" panose="020B0503050000020004" pitchFamily="34" charset="0"/>
              </a:rPr>
              <a:t>elit</a:t>
            </a:r>
            <a:endParaRPr lang="en-US" sz="4400" b="1" dirty="0">
              <a:solidFill>
                <a:schemeClr val="accent2"/>
              </a:solidFill>
              <a:latin typeface="Fira Sans" panose="020B0503050000020004" pitchFamily="34" charset="0"/>
            </a:endParaRPr>
          </a:p>
        </p:txBody>
      </p:sp>
      <p:pic>
        <p:nvPicPr>
          <p:cNvPr id="39" name="Picture 38" descr="A blue hexagon with black background&#10;&#10;AI-generated content may be incorrect.">
            <a:extLst>
              <a:ext uri="{FF2B5EF4-FFF2-40B4-BE49-F238E27FC236}">
                <a16:creationId xmlns:a16="http://schemas.microsoft.com/office/drawing/2014/main" id="{D249CFB2-7746-01CE-0E4E-1E14A374E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20650165" y="16488258"/>
            <a:ext cx="318520" cy="344104"/>
          </a:xfrm>
          <a:prstGeom prst="rect">
            <a:avLst/>
          </a:prstGeom>
        </p:spPr>
      </p:pic>
      <p:sp>
        <p:nvSpPr>
          <p:cNvPr id="40" name="Subtitle 2">
            <a:extLst>
              <a:ext uri="{FF2B5EF4-FFF2-40B4-BE49-F238E27FC236}">
                <a16:creationId xmlns:a16="http://schemas.microsoft.com/office/drawing/2014/main" id="{91CBC53B-31D0-8817-BAE7-88684E0788B5}"/>
              </a:ext>
            </a:extLst>
          </p:cNvPr>
          <p:cNvSpPr txBox="1">
            <a:spLocks/>
          </p:cNvSpPr>
          <p:nvPr/>
        </p:nvSpPr>
        <p:spPr>
          <a:xfrm>
            <a:off x="21089601" y="18071403"/>
            <a:ext cx="8611001" cy="6780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44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40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spcBef>
                <a:spcPts val="3400"/>
              </a:spcBef>
              <a:buFont typeface="+mj-lt"/>
              <a:buNone/>
            </a:pP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Sed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perspiciatis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unde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omnis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iste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natus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error sit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accusantium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doloremque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laudantium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totam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rem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aperiam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eaque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ipsa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quae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ab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illo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inventore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veritatis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et quasi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architecto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beatae vitae dicta sunt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explicabo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. Nemo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enim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ipsam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sit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aspernatur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odit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fugit, sed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consequuntur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magni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dolores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eos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qui ratione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sequi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nesciunt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.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Neque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porro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quisquam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est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qui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dolorem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ipsum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dolor sit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amet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consectetur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adipisci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velit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sed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non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numquam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eius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modi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tempora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incidunt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labore et dolore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magnam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aliquam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quaerat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.</a:t>
            </a:r>
            <a:endParaRPr lang="en-US" sz="3500" b="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386E76-C148-7CA8-58B1-0781341A719C}"/>
              </a:ext>
            </a:extLst>
          </p:cNvPr>
          <p:cNvSpPr txBox="1"/>
          <p:nvPr/>
        </p:nvSpPr>
        <p:spPr>
          <a:xfrm>
            <a:off x="21089601" y="16272489"/>
            <a:ext cx="82210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3400"/>
              </a:spcBef>
              <a:buFont typeface="+mj-lt"/>
              <a:buNone/>
            </a:pPr>
            <a:r>
              <a:rPr lang="en-US" sz="4400" b="1" dirty="0">
                <a:solidFill>
                  <a:schemeClr val="accent2"/>
                </a:solidFill>
                <a:latin typeface="Fira Sans" panose="020B0503050000020004" pitchFamily="34" charset="0"/>
              </a:rPr>
              <a:t>Subtitle lorem ipsum dolor sit </a:t>
            </a:r>
            <a:r>
              <a:rPr lang="en-US" sz="4400" b="1" dirty="0" err="1">
                <a:solidFill>
                  <a:schemeClr val="accent2"/>
                </a:solidFill>
                <a:latin typeface="Fira Sans" panose="020B0503050000020004" pitchFamily="34" charset="0"/>
              </a:rPr>
              <a:t>amet</a:t>
            </a:r>
            <a:r>
              <a:rPr lang="en-US" sz="4400" b="1" dirty="0">
                <a:solidFill>
                  <a:schemeClr val="accent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Fira Sans" panose="020B0503050000020004" pitchFamily="34" charset="0"/>
              </a:rPr>
              <a:t>consectur</a:t>
            </a:r>
            <a:r>
              <a:rPr lang="en-US" sz="4400" b="1" dirty="0">
                <a:solidFill>
                  <a:schemeClr val="accent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Fira Sans" panose="020B0503050000020004" pitchFamily="34" charset="0"/>
              </a:rPr>
              <a:t>adipiscing</a:t>
            </a:r>
            <a:r>
              <a:rPr lang="en-US" sz="4400" b="1" dirty="0">
                <a:solidFill>
                  <a:schemeClr val="accent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Fira Sans" panose="020B0503050000020004" pitchFamily="34" charset="0"/>
              </a:rPr>
              <a:t>elit</a:t>
            </a:r>
            <a:endParaRPr lang="en-US" sz="4400" b="1" dirty="0">
              <a:solidFill>
                <a:schemeClr val="accent2"/>
              </a:solidFill>
              <a:latin typeface="Fira Sans" panose="020B05030500000200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D25F593-50F9-081F-A4F4-A6DE33D2C3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5018933" y="35993191"/>
            <a:ext cx="11247703" cy="120983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9B59491-D19C-1006-4213-F28841458971}"/>
              </a:ext>
            </a:extLst>
          </p:cNvPr>
          <p:cNvSpPr txBox="1"/>
          <p:nvPr/>
        </p:nvSpPr>
        <p:spPr>
          <a:xfrm>
            <a:off x="2270707" y="31458009"/>
            <a:ext cx="54778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3400"/>
              </a:spcBef>
              <a:buFont typeface="+mj-lt"/>
              <a:buNone/>
            </a:pPr>
            <a:r>
              <a:rPr lang="en-US" sz="4400" b="1" dirty="0">
                <a:solidFill>
                  <a:schemeClr val="accent1"/>
                </a:solidFill>
                <a:latin typeface="Fira Sans" panose="020B0503050000020004" pitchFamily="34" charset="0"/>
              </a:rPr>
              <a:t>Put your logos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A637F4-DB1D-16F0-A79A-4E517852B779}"/>
              </a:ext>
            </a:extLst>
          </p:cNvPr>
          <p:cNvSpPr txBox="1"/>
          <p:nvPr/>
        </p:nvSpPr>
        <p:spPr>
          <a:xfrm>
            <a:off x="899021" y="4010777"/>
            <a:ext cx="78195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b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</a:b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,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endParaRPr lang="pt-PT" sz="40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F661A5-E554-86D1-6EC8-94E16DA6E45E}"/>
              </a:ext>
            </a:extLst>
          </p:cNvPr>
          <p:cNvSpPr txBox="1"/>
          <p:nvPr/>
        </p:nvSpPr>
        <p:spPr>
          <a:xfrm>
            <a:off x="899022" y="26624083"/>
            <a:ext cx="6905127" cy="2847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 err="1">
                <a:solidFill>
                  <a:schemeClr val="accent2"/>
                </a:solidFill>
                <a:latin typeface="Cabinet Grotesk" pitchFamily="2" charset="77"/>
              </a:rPr>
              <a:t>Acknowledgements</a:t>
            </a:r>
            <a:endParaRPr lang="pt-PT" sz="3600" b="1" dirty="0">
              <a:solidFill>
                <a:schemeClr val="accent2"/>
              </a:solidFill>
              <a:latin typeface="Cabinet Grotesk" pitchFamily="2" charset="77"/>
            </a:endParaRPr>
          </a:p>
          <a:p>
            <a:pPr>
              <a:lnSpc>
                <a:spcPts val="3080"/>
              </a:lnSpc>
              <a:spcBef>
                <a:spcPts val="1800"/>
              </a:spcBef>
            </a:pP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 the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the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the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the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the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the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D2AF981-DAD4-1E0B-65BB-C7A6E9EB85FD}"/>
              </a:ext>
            </a:extLst>
          </p:cNvPr>
          <p:cNvSpPr txBox="1"/>
          <p:nvPr/>
        </p:nvSpPr>
        <p:spPr>
          <a:xfrm>
            <a:off x="899022" y="23585653"/>
            <a:ext cx="6905127" cy="2175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err="1">
                <a:solidFill>
                  <a:schemeClr val="accent2"/>
                </a:solidFill>
                <a:latin typeface="Cabinet Grotesk" pitchFamily="2" charset="77"/>
              </a:rPr>
              <a:t>References</a:t>
            </a:r>
            <a:endParaRPr lang="pt-PT" sz="4400" b="1" dirty="0">
              <a:solidFill>
                <a:schemeClr val="accent2"/>
              </a:solidFill>
              <a:latin typeface="Cabinet Grotesk" pitchFamily="2" charset="77"/>
            </a:endParaRPr>
          </a:p>
          <a:p>
            <a:pPr>
              <a:lnSpc>
                <a:spcPts val="3080"/>
              </a:lnSpc>
              <a:spcBef>
                <a:spcPts val="1800"/>
              </a:spcBef>
            </a:pP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0DC167-AE9C-FA19-0269-67AE96C6309D}"/>
              </a:ext>
            </a:extLst>
          </p:cNvPr>
          <p:cNvSpPr txBox="1"/>
          <p:nvPr/>
        </p:nvSpPr>
        <p:spPr>
          <a:xfrm>
            <a:off x="899022" y="20547223"/>
            <a:ext cx="7819527" cy="2175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err="1">
                <a:solidFill>
                  <a:schemeClr val="accent2"/>
                </a:solidFill>
                <a:latin typeface="Cabinet Grotesk" pitchFamily="2" charset="77"/>
              </a:rPr>
              <a:t>Contact</a:t>
            </a:r>
            <a:endParaRPr lang="pt-PT" sz="4400" b="1" dirty="0">
              <a:solidFill>
                <a:schemeClr val="accent2"/>
              </a:solidFill>
              <a:latin typeface="Cabinet Grotesk" pitchFamily="2" charset="77"/>
            </a:endParaRPr>
          </a:p>
          <a:p>
            <a:pPr>
              <a:lnSpc>
                <a:spcPts val="3080"/>
              </a:lnSpc>
              <a:spcBef>
                <a:spcPts val="1800"/>
              </a:spcBef>
            </a:pP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303451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50347-C070-5676-0C1D-55B2756FB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3BA106-1F75-0F67-798E-E06E5800C3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32950" y="30385544"/>
            <a:ext cx="20605749" cy="120975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hexagon with black background&#10;&#10;AI-generated content may be incorrect.">
            <a:extLst>
              <a:ext uri="{FF2B5EF4-FFF2-40B4-BE49-F238E27FC236}">
                <a16:creationId xmlns:a16="http://schemas.microsoft.com/office/drawing/2014/main" id="{96B956F2-0664-0B9B-C0B8-174494A83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348" y="31641158"/>
            <a:ext cx="333375" cy="360152"/>
          </a:xfrm>
          <a:prstGeom prst="rect">
            <a:avLst/>
          </a:prstGeom>
        </p:spPr>
      </p:pic>
      <p:pic>
        <p:nvPicPr>
          <p:cNvPr id="8" name="Picture 7" descr="A white hexagon with black background&#10;&#10;AI-generated content may be incorrect.">
            <a:extLst>
              <a:ext uri="{FF2B5EF4-FFF2-40B4-BE49-F238E27FC236}">
                <a16:creationId xmlns:a16="http://schemas.microsoft.com/office/drawing/2014/main" id="{629D87C5-4DD3-A6F7-D2D5-4B848E85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5749" y="31641158"/>
            <a:ext cx="333375" cy="360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F7DBB-B20E-15E5-2308-DD0BB6796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080348" y="3705616"/>
            <a:ext cx="17966289" cy="54424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</a:rPr>
              <a:t>Title of the poster lorem ipsum dolor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r>
              <a:rPr lang="en-US" dirty="0">
                <a:solidFill>
                  <a:schemeClr val="accent1"/>
                </a:solidFill>
              </a:rPr>
              <a:t>, sed do </a:t>
            </a:r>
            <a:r>
              <a:rPr lang="en-US" dirty="0" err="1">
                <a:solidFill>
                  <a:schemeClr val="accent1"/>
                </a:solidFill>
              </a:rPr>
              <a:t>eiusmod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tempor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incididunt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ut.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Ut </a:t>
            </a:r>
            <a:r>
              <a:rPr lang="en-US" dirty="0" err="1">
                <a:solidFill>
                  <a:schemeClr val="accent1"/>
                </a:solidFill>
              </a:rPr>
              <a:t>enim</a:t>
            </a:r>
            <a:r>
              <a:rPr lang="en-US" dirty="0">
                <a:solidFill>
                  <a:schemeClr val="accent1"/>
                </a:solidFill>
              </a:rPr>
              <a:t> ad minim </a:t>
            </a:r>
            <a:r>
              <a:rPr lang="en-US" dirty="0" err="1">
                <a:solidFill>
                  <a:schemeClr val="accent1"/>
                </a:solidFill>
              </a:rPr>
              <a:t>veniam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quis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nostrud</a:t>
            </a:r>
            <a:r>
              <a:rPr lang="en-US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5A34F1-269B-FD13-7FD0-A63D88BF1C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9632950" cy="303855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A3752-B789-58DF-DDCB-F1EFBDAA78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349" y="1124744"/>
            <a:ext cx="17966289" cy="2051551"/>
          </a:xfrm>
          <a:prstGeom prst="rect">
            <a:avLst/>
          </a:prstGeom>
        </p:spPr>
      </p:pic>
      <p:pic>
        <p:nvPicPr>
          <p:cNvPr id="16" name="Picture 15" descr="A fish farm in the water&#10;&#10;AI-generated content may be incorrect.">
            <a:extLst>
              <a:ext uri="{FF2B5EF4-FFF2-40B4-BE49-F238E27FC236}">
                <a16:creationId xmlns:a16="http://schemas.microsoft.com/office/drawing/2014/main" id="{64F8A1E1-3983-C000-35DA-DB16FEE3B5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7" t="45772" r="1567" b="6942"/>
          <a:stretch/>
        </p:blipFill>
        <p:spPr>
          <a:xfrm>
            <a:off x="11080348" y="9578529"/>
            <a:ext cx="17966288" cy="5262215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1FF1E0B0-2FF6-6FFA-FFE4-C956F9309C88}"/>
              </a:ext>
            </a:extLst>
          </p:cNvPr>
          <p:cNvSpPr txBox="1">
            <a:spLocks/>
          </p:cNvSpPr>
          <p:nvPr/>
        </p:nvSpPr>
        <p:spPr>
          <a:xfrm>
            <a:off x="11080348" y="14860856"/>
            <a:ext cx="17966288" cy="894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44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40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spcBef>
                <a:spcPts val="3400"/>
              </a:spcBef>
              <a:buFont typeface="+mj-lt"/>
              <a:buNone/>
            </a:pPr>
            <a:r>
              <a:rPr lang="en-US" sz="2000" dirty="0">
                <a:latin typeface="Fira Sans" panose="020B0503050000020004" pitchFamily="34" charset="0"/>
              </a:rPr>
              <a:t>Sed </a:t>
            </a:r>
            <a:r>
              <a:rPr lang="en-US" sz="2000" dirty="0" err="1">
                <a:latin typeface="Fira Sans" panose="020B0503050000020004" pitchFamily="34" charset="0"/>
              </a:rPr>
              <a:t>ut</a:t>
            </a:r>
            <a:r>
              <a:rPr lang="en-US" sz="2000" dirty="0">
                <a:latin typeface="Fira Sans" panose="020B0503050000020004" pitchFamily="34" charset="0"/>
              </a:rPr>
              <a:t> </a:t>
            </a:r>
            <a:r>
              <a:rPr lang="en-US" sz="2000" dirty="0" err="1">
                <a:latin typeface="Fira Sans" panose="020B0503050000020004" pitchFamily="34" charset="0"/>
              </a:rPr>
              <a:t>perspiciatis</a:t>
            </a:r>
            <a:r>
              <a:rPr lang="en-US" sz="2000" dirty="0">
                <a:latin typeface="Fira Sans" panose="020B0503050000020004" pitchFamily="34" charset="0"/>
              </a:rPr>
              <a:t> </a:t>
            </a:r>
            <a:r>
              <a:rPr lang="en-US" sz="2000" dirty="0" err="1">
                <a:latin typeface="Fira Sans" panose="020B0503050000020004" pitchFamily="34" charset="0"/>
              </a:rPr>
              <a:t>unde</a:t>
            </a:r>
            <a:r>
              <a:rPr lang="en-US" sz="2000" dirty="0">
                <a:latin typeface="Fira Sans" panose="020B0503050000020004" pitchFamily="34" charset="0"/>
              </a:rPr>
              <a:t> </a:t>
            </a:r>
            <a:r>
              <a:rPr lang="en-US" sz="2000" dirty="0" err="1">
                <a:latin typeface="Fira Sans" panose="020B0503050000020004" pitchFamily="34" charset="0"/>
              </a:rPr>
              <a:t>omnis</a:t>
            </a:r>
            <a:r>
              <a:rPr lang="en-US" sz="2000" dirty="0">
                <a:latin typeface="Fira Sans" panose="020B0503050000020004" pitchFamily="34" charset="0"/>
              </a:rPr>
              <a:t> </a:t>
            </a:r>
            <a:r>
              <a:rPr lang="en-US" sz="2000" dirty="0" err="1">
                <a:latin typeface="Fira Sans" panose="020B0503050000020004" pitchFamily="34" charset="0"/>
              </a:rPr>
              <a:t>iste</a:t>
            </a:r>
            <a:r>
              <a:rPr lang="en-US" sz="2000" dirty="0">
                <a:latin typeface="Fira Sans" panose="020B0503050000020004" pitchFamily="34" charset="0"/>
              </a:rPr>
              <a:t> </a:t>
            </a:r>
            <a:r>
              <a:rPr lang="en-US" sz="2000" dirty="0" err="1">
                <a:latin typeface="Fira Sans" panose="020B0503050000020004" pitchFamily="34" charset="0"/>
              </a:rPr>
              <a:t>natus</a:t>
            </a:r>
            <a:r>
              <a:rPr lang="en-US" sz="2000" dirty="0">
                <a:latin typeface="Fira Sans" panose="020B0503050000020004" pitchFamily="34" charset="0"/>
              </a:rPr>
              <a:t> error sit.</a:t>
            </a:r>
            <a:endParaRPr lang="en-US" sz="2800" dirty="0">
              <a:latin typeface="Fira Sans" panose="020B0503050000020004" pitchFamily="34" charset="0"/>
            </a:endParaRPr>
          </a:p>
        </p:txBody>
      </p:sp>
      <p:pic>
        <p:nvPicPr>
          <p:cNvPr id="18" name="Picture 2" descr="Random Graphs for Data Science">
            <a:extLst>
              <a:ext uri="{FF2B5EF4-FFF2-40B4-BE49-F238E27FC236}">
                <a16:creationId xmlns:a16="http://schemas.microsoft.com/office/drawing/2014/main" id="{41B95D90-A226-43C6-F3F9-B806633A8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14" y="25204674"/>
            <a:ext cx="5301143" cy="39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andom Graphs for Data Science">
            <a:extLst>
              <a:ext uri="{FF2B5EF4-FFF2-40B4-BE49-F238E27FC236}">
                <a16:creationId xmlns:a16="http://schemas.microsoft.com/office/drawing/2014/main" id="{9796A3B4-851C-4428-8463-887A4720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130" y="25204674"/>
            <a:ext cx="5301143" cy="39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andom Graphs for Data Science">
            <a:extLst>
              <a:ext uri="{FF2B5EF4-FFF2-40B4-BE49-F238E27FC236}">
                <a16:creationId xmlns:a16="http://schemas.microsoft.com/office/drawing/2014/main" id="{A43A3C0D-06CF-2650-BE66-AFBB2CD2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146" y="25176838"/>
            <a:ext cx="5301143" cy="39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CCD98E31-97FD-5327-0EB6-AC928A952BD1}"/>
              </a:ext>
            </a:extLst>
          </p:cNvPr>
          <p:cNvSpPr txBox="1">
            <a:spLocks/>
          </p:cNvSpPr>
          <p:nvPr/>
        </p:nvSpPr>
        <p:spPr>
          <a:xfrm>
            <a:off x="11133633" y="28918238"/>
            <a:ext cx="18036138" cy="894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44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40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spcBef>
                <a:spcPts val="3400"/>
              </a:spcBef>
              <a:buFont typeface="+mj-lt"/>
              <a:buNone/>
            </a:pPr>
            <a:r>
              <a:rPr lang="en-US" sz="2000" dirty="0">
                <a:latin typeface="Fira Sans" panose="020B0503050000020004" pitchFamily="34" charset="0"/>
              </a:rPr>
              <a:t>Sed </a:t>
            </a:r>
            <a:r>
              <a:rPr lang="en-US" sz="2000" dirty="0" err="1">
                <a:latin typeface="Fira Sans" panose="020B0503050000020004" pitchFamily="34" charset="0"/>
              </a:rPr>
              <a:t>ut</a:t>
            </a:r>
            <a:r>
              <a:rPr lang="en-US" sz="2000" dirty="0">
                <a:latin typeface="Fira Sans" panose="020B0503050000020004" pitchFamily="34" charset="0"/>
              </a:rPr>
              <a:t> </a:t>
            </a:r>
            <a:r>
              <a:rPr lang="en-US" sz="2000" dirty="0" err="1">
                <a:latin typeface="Fira Sans" panose="020B0503050000020004" pitchFamily="34" charset="0"/>
              </a:rPr>
              <a:t>perspiciatis</a:t>
            </a:r>
            <a:r>
              <a:rPr lang="en-US" sz="2000" dirty="0">
                <a:latin typeface="Fira Sans" panose="020B0503050000020004" pitchFamily="34" charset="0"/>
              </a:rPr>
              <a:t> </a:t>
            </a:r>
            <a:r>
              <a:rPr lang="en-US" sz="2000" dirty="0" err="1">
                <a:latin typeface="Fira Sans" panose="020B0503050000020004" pitchFamily="34" charset="0"/>
              </a:rPr>
              <a:t>unde</a:t>
            </a:r>
            <a:r>
              <a:rPr lang="en-US" sz="2000" dirty="0">
                <a:latin typeface="Fira Sans" panose="020B0503050000020004" pitchFamily="34" charset="0"/>
              </a:rPr>
              <a:t> </a:t>
            </a:r>
            <a:r>
              <a:rPr lang="en-US" sz="2000" dirty="0" err="1">
                <a:latin typeface="Fira Sans" panose="020B0503050000020004" pitchFamily="34" charset="0"/>
              </a:rPr>
              <a:t>omnis</a:t>
            </a:r>
            <a:r>
              <a:rPr lang="en-US" sz="2000" dirty="0">
                <a:latin typeface="Fira Sans" panose="020B0503050000020004" pitchFamily="34" charset="0"/>
              </a:rPr>
              <a:t> </a:t>
            </a:r>
            <a:r>
              <a:rPr lang="en-US" sz="2000" dirty="0" err="1">
                <a:latin typeface="Fira Sans" panose="020B0503050000020004" pitchFamily="34" charset="0"/>
              </a:rPr>
              <a:t>iste</a:t>
            </a:r>
            <a:r>
              <a:rPr lang="en-US" sz="2000" dirty="0">
                <a:latin typeface="Fira Sans" panose="020B0503050000020004" pitchFamily="34" charset="0"/>
              </a:rPr>
              <a:t> </a:t>
            </a:r>
            <a:r>
              <a:rPr lang="en-US" sz="2000" dirty="0" err="1">
                <a:latin typeface="Fira Sans" panose="020B0503050000020004" pitchFamily="34" charset="0"/>
              </a:rPr>
              <a:t>natus</a:t>
            </a:r>
            <a:r>
              <a:rPr lang="en-US" sz="2000" dirty="0">
                <a:latin typeface="Fira Sans" panose="020B0503050000020004" pitchFamily="34" charset="0"/>
              </a:rPr>
              <a:t> error sit.</a:t>
            </a:r>
            <a:endParaRPr lang="en-US" sz="2800" dirty="0">
              <a:latin typeface="Fira Sans" panose="020B0503050000020004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2E430DE-26C6-25F3-0A29-3B0212EF5353}"/>
              </a:ext>
            </a:extLst>
          </p:cNvPr>
          <p:cNvSpPr txBox="1">
            <a:spLocks/>
          </p:cNvSpPr>
          <p:nvPr/>
        </p:nvSpPr>
        <p:spPr>
          <a:xfrm>
            <a:off x="11519784" y="33256922"/>
            <a:ext cx="8611001" cy="8101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44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40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spcBef>
                <a:spcPts val="3400"/>
              </a:spcBef>
              <a:buFont typeface="+mj-lt"/>
              <a:buNone/>
            </a:pP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perspiciatis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unde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omnis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iste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natus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error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accusantium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doloremque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laudantium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totam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rem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aperiam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eaque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ipsa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quae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ab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illo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inventore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veritatis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et quasi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architecto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beatae vitae dicta sunt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explicabo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 Nemo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enim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ipsam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aspernatur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odit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fugit, 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consequuntur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magni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eos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qui ratione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sequi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nesciunt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Neque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porro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quisquam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est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qui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ipsum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dolor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amet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consectetur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adipisci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velit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non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numquam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eius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modi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tempora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incidunt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labore et dolore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magnam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aliquam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quaerat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 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perspiciatis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unde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omnis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iste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natus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error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accusantium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doloremque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laudantium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totam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rem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aperiam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eaque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ipsa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quae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ab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illo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</a:t>
            </a:r>
            <a:endParaRPr lang="en-US" sz="3500" b="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24" name="Picture 23" descr="A blue hexagon with black background&#10;&#10;AI-generated content may be incorrect.">
            <a:extLst>
              <a:ext uri="{FF2B5EF4-FFF2-40B4-BE49-F238E27FC236}">
                <a16:creationId xmlns:a16="http://schemas.microsoft.com/office/drawing/2014/main" id="{66E393AA-DE1A-614B-BBD2-A2BA54B56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1080348" y="16513448"/>
            <a:ext cx="333375" cy="36015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4E85872-68EC-2219-80D7-AB0E507984B3}"/>
              </a:ext>
            </a:extLst>
          </p:cNvPr>
          <p:cNvSpPr txBox="1"/>
          <p:nvPr/>
        </p:nvSpPr>
        <p:spPr>
          <a:xfrm>
            <a:off x="11519784" y="31458009"/>
            <a:ext cx="82210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3400"/>
              </a:spcBef>
              <a:buFont typeface="+mj-lt"/>
              <a:buNone/>
            </a:pPr>
            <a:r>
              <a:rPr lang="en-US" sz="4400" b="1" dirty="0">
                <a:solidFill>
                  <a:schemeClr val="bg2"/>
                </a:solidFill>
                <a:latin typeface="Fira Sans" panose="020B0503050000020004" pitchFamily="34" charset="0"/>
              </a:rPr>
              <a:t>Subtitle lorem ipsum dolor sit </a:t>
            </a:r>
            <a:r>
              <a:rPr lang="en-US" sz="4400" b="1" dirty="0" err="1">
                <a:solidFill>
                  <a:schemeClr val="bg2"/>
                </a:solidFill>
                <a:latin typeface="Fira Sans" panose="020B0503050000020004" pitchFamily="34" charset="0"/>
              </a:rPr>
              <a:t>amet</a:t>
            </a:r>
            <a:r>
              <a:rPr lang="en-US" sz="4400" b="1" dirty="0">
                <a:solidFill>
                  <a:schemeClr val="bg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Fira Sans" panose="020B0503050000020004" pitchFamily="34" charset="0"/>
              </a:rPr>
              <a:t>consectur</a:t>
            </a:r>
            <a:r>
              <a:rPr lang="en-US" sz="4400" b="1" dirty="0">
                <a:solidFill>
                  <a:schemeClr val="bg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Fira Sans" panose="020B0503050000020004" pitchFamily="34" charset="0"/>
              </a:rPr>
              <a:t>adipiscing</a:t>
            </a:r>
            <a:r>
              <a:rPr lang="en-US" sz="4400" b="1" dirty="0">
                <a:solidFill>
                  <a:schemeClr val="bg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Fira Sans" panose="020B0503050000020004" pitchFamily="34" charset="0"/>
              </a:rPr>
              <a:t>elit</a:t>
            </a:r>
            <a:endParaRPr lang="en-US" sz="4400" b="1" dirty="0">
              <a:solidFill>
                <a:schemeClr val="bg2"/>
              </a:solidFill>
              <a:latin typeface="Fira Sans" panose="020B0503050000020004" pitchFamily="34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B3363EFC-C913-CAE9-E5AD-98647538F23F}"/>
              </a:ext>
            </a:extLst>
          </p:cNvPr>
          <p:cNvSpPr txBox="1">
            <a:spLocks/>
          </p:cNvSpPr>
          <p:nvPr/>
        </p:nvSpPr>
        <p:spPr>
          <a:xfrm>
            <a:off x="21097354" y="33256923"/>
            <a:ext cx="8611001" cy="8965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44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40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spcBef>
                <a:spcPts val="3400"/>
              </a:spcBef>
              <a:buFont typeface="+mj-lt"/>
              <a:buNone/>
            </a:pP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perspiciatis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unde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omnis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iste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natus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error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accusantium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doloremque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laudantium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totam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rem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aperiam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eaque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ipsa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quae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ab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illo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inventore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veritatis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et quasi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architecto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beatae vitae dicta sunt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explicabo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 Nemo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enim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ipsam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aspernatur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odit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fugit, 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consequuntur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magni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eos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qui ratione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sequi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nesciunt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Neque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porro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quisquam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est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qui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ipsum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dolor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amet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consectetur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adipisci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velit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non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numquam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eius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modi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tempora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incidunt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labore et dolore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magnam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aliquam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quaerat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. Sed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perspiciatis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unde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omnis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iste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natus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error sit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accusantium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doloremque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laudantium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totam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rem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aperiam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eaque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ipsa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quae</a:t>
            </a:r>
            <a:r>
              <a:rPr lang="en-US" sz="2800" b="0" dirty="0">
                <a:solidFill>
                  <a:schemeClr val="bg1"/>
                </a:solidFill>
                <a:latin typeface="Fira Sans" panose="020B0503050000020004" pitchFamily="34" charset="0"/>
              </a:rPr>
              <a:t> ab </a:t>
            </a:r>
            <a:r>
              <a:rPr lang="en-US" sz="2800" b="0" dirty="0" err="1">
                <a:solidFill>
                  <a:schemeClr val="bg1"/>
                </a:solidFill>
                <a:latin typeface="Fira Sans" panose="020B0503050000020004" pitchFamily="34" charset="0"/>
              </a:rPr>
              <a:t>illo</a:t>
            </a:r>
            <a:endParaRPr lang="en-US" sz="3500" b="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35" name="Picture 34" descr="A blue hexagon with black background&#10;&#10;AI-generated content may be incorrect.">
            <a:extLst>
              <a:ext uri="{FF2B5EF4-FFF2-40B4-BE49-F238E27FC236}">
                <a16:creationId xmlns:a16="http://schemas.microsoft.com/office/drawing/2014/main" id="{96B518A9-0EE9-5FB0-92A0-D99780EE7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0605750" y="16513448"/>
            <a:ext cx="333375" cy="3601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BF0191A-5BA7-4B9F-CB8D-293D5C4F41A8}"/>
              </a:ext>
            </a:extLst>
          </p:cNvPr>
          <p:cNvSpPr txBox="1"/>
          <p:nvPr/>
        </p:nvSpPr>
        <p:spPr>
          <a:xfrm>
            <a:off x="21097354" y="31458009"/>
            <a:ext cx="82210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3400"/>
              </a:spcBef>
              <a:buFont typeface="+mj-lt"/>
              <a:buNone/>
            </a:pPr>
            <a:r>
              <a:rPr lang="en-US" sz="4400" b="1" dirty="0">
                <a:solidFill>
                  <a:schemeClr val="bg2"/>
                </a:solidFill>
                <a:latin typeface="Fira Sans" panose="020B0503050000020004" pitchFamily="34" charset="0"/>
              </a:rPr>
              <a:t>Subtitle lorem ipsum dolor sit </a:t>
            </a:r>
            <a:r>
              <a:rPr lang="en-US" sz="4400" b="1" dirty="0" err="1">
                <a:solidFill>
                  <a:schemeClr val="bg2"/>
                </a:solidFill>
                <a:latin typeface="Fira Sans" panose="020B0503050000020004" pitchFamily="34" charset="0"/>
              </a:rPr>
              <a:t>amet</a:t>
            </a:r>
            <a:r>
              <a:rPr lang="en-US" sz="4400" b="1" dirty="0">
                <a:solidFill>
                  <a:schemeClr val="bg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Fira Sans" panose="020B0503050000020004" pitchFamily="34" charset="0"/>
              </a:rPr>
              <a:t>consectur</a:t>
            </a:r>
            <a:r>
              <a:rPr lang="en-US" sz="4400" b="1" dirty="0">
                <a:solidFill>
                  <a:schemeClr val="bg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Fira Sans" panose="020B0503050000020004" pitchFamily="34" charset="0"/>
              </a:rPr>
              <a:t>adipiscing</a:t>
            </a:r>
            <a:r>
              <a:rPr lang="en-US" sz="4400" b="1" dirty="0">
                <a:solidFill>
                  <a:schemeClr val="bg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Fira Sans" panose="020B0503050000020004" pitchFamily="34" charset="0"/>
              </a:rPr>
              <a:t>elit</a:t>
            </a:r>
            <a:endParaRPr lang="en-US" sz="4400" b="1" dirty="0">
              <a:solidFill>
                <a:schemeClr val="bg2"/>
              </a:solidFill>
              <a:latin typeface="Fira Sans" panose="020B0503050000020004" pitchFamily="34" charset="0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46AFC8F3-EE84-D7B3-17F0-1D267FFAA183}"/>
              </a:ext>
            </a:extLst>
          </p:cNvPr>
          <p:cNvSpPr txBox="1">
            <a:spLocks/>
          </p:cNvSpPr>
          <p:nvPr/>
        </p:nvSpPr>
        <p:spPr>
          <a:xfrm>
            <a:off x="11519784" y="18071403"/>
            <a:ext cx="8611001" cy="6780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44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40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spcBef>
                <a:spcPts val="3400"/>
              </a:spcBef>
              <a:buFont typeface="+mj-lt"/>
              <a:buNone/>
            </a:pP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Sed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perspiciatis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unde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omnis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iste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natus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error sit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accusantium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doloremque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laudantium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totam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rem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aperiam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eaque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ipsa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quae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ab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illo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inventore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veritatis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et quasi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architecto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beatae vitae dicta sunt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explicabo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. Nemo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enim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ipsam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sit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aspernatur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odit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fugit, sed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consequuntur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magni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dolores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eos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qui ratione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sequi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nesciunt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.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Neque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porro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quisquam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est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qui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dolorem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ipsum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dolor sit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amet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consectetur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adipisci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velit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sed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non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numquam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eius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modi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tempora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incidunt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labore et dolore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magnam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aliquam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quaerat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.</a:t>
            </a:r>
            <a:endParaRPr lang="en-US" sz="3500" b="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A312FB-AFAF-D3B0-A984-65A8FF6E5917}"/>
              </a:ext>
            </a:extLst>
          </p:cNvPr>
          <p:cNvSpPr txBox="1"/>
          <p:nvPr/>
        </p:nvSpPr>
        <p:spPr>
          <a:xfrm>
            <a:off x="11519784" y="16272489"/>
            <a:ext cx="82210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3400"/>
              </a:spcBef>
              <a:buFont typeface="+mj-lt"/>
              <a:buNone/>
            </a:pP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Subtitle lorem ipsum dolor sit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amet</a:t>
            </a: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consectur</a:t>
            </a: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adipiscing</a:t>
            </a: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elit</a:t>
            </a:r>
            <a:endParaRPr lang="en-US" sz="4400" b="1" dirty="0">
              <a:solidFill>
                <a:schemeClr val="tx2"/>
              </a:solidFill>
              <a:latin typeface="Fira Sans" panose="020B0503050000020004" pitchFamily="34" charset="0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13A4874A-6696-BAD1-CC26-686A6D3A228A}"/>
              </a:ext>
            </a:extLst>
          </p:cNvPr>
          <p:cNvSpPr txBox="1">
            <a:spLocks/>
          </p:cNvSpPr>
          <p:nvPr/>
        </p:nvSpPr>
        <p:spPr>
          <a:xfrm>
            <a:off x="21089601" y="18071403"/>
            <a:ext cx="8611001" cy="6780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44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40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spcBef>
                <a:spcPts val="3400"/>
              </a:spcBef>
              <a:buFont typeface="+mj-lt"/>
              <a:buNone/>
            </a:pP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Sed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perspiciatis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unde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omnis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iste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natus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error sit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accusantium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doloremque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laudantium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totam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rem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aperiam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eaque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ipsa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quae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ab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illo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inventore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veritatis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et quasi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architecto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beatae vitae dicta sunt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explicabo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. Nemo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enim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ipsam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sit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aspernatur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odit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fugit, sed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consequuntur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magni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dolores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eos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qui ratione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sequi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nesciunt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.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Neque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porro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quisquam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est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qui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dolorem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ipsum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dolor sit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amet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consectetur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adipisci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velit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, sed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quia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non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numquam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eius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modi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tempora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incidunt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ut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labore et dolore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magnam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aliquam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quaerat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Fira Sans" panose="020B0503050000020004" pitchFamily="34" charset="0"/>
              </a:rPr>
              <a:t>voluptatem</a:t>
            </a:r>
            <a:r>
              <a:rPr lang="en-US" sz="2800" b="0" dirty="0">
                <a:solidFill>
                  <a:schemeClr val="tx1"/>
                </a:solidFill>
                <a:latin typeface="Fira Sans" panose="020B0503050000020004" pitchFamily="34" charset="0"/>
              </a:rPr>
              <a:t>.</a:t>
            </a:r>
            <a:endParaRPr lang="en-US" sz="3500" b="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B2331D-FDB5-0F1E-9F6B-283A2864E70F}"/>
              </a:ext>
            </a:extLst>
          </p:cNvPr>
          <p:cNvSpPr txBox="1"/>
          <p:nvPr/>
        </p:nvSpPr>
        <p:spPr>
          <a:xfrm>
            <a:off x="21089601" y="16272489"/>
            <a:ext cx="82210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3400"/>
              </a:spcBef>
              <a:buFont typeface="+mj-lt"/>
              <a:buNone/>
            </a:pP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Subtitle lorem ipsum dolor sit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amet</a:t>
            </a: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consectur</a:t>
            </a: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adipiscing</a:t>
            </a: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Fira Sans" panose="020B0503050000020004" pitchFamily="34" charset="0"/>
              </a:rPr>
              <a:t>elit</a:t>
            </a:r>
            <a:endParaRPr lang="en-US" sz="4400" b="1" dirty="0">
              <a:solidFill>
                <a:schemeClr val="tx2"/>
              </a:solidFill>
              <a:latin typeface="Fira Sans" panose="020B05030500000200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867390A-37CF-BE11-C043-42D248DF19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5018933" y="35993191"/>
            <a:ext cx="11247703" cy="120983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B6B628C-7410-8F9E-9959-3B1C721824FF}"/>
              </a:ext>
            </a:extLst>
          </p:cNvPr>
          <p:cNvSpPr txBox="1"/>
          <p:nvPr/>
        </p:nvSpPr>
        <p:spPr>
          <a:xfrm>
            <a:off x="2270707" y="31458009"/>
            <a:ext cx="54778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3400"/>
              </a:spcBef>
              <a:buFont typeface="+mj-lt"/>
              <a:buNone/>
            </a:pPr>
            <a:r>
              <a:rPr lang="en-US" sz="4400" b="1" dirty="0">
                <a:solidFill>
                  <a:schemeClr val="tx2"/>
                </a:solidFill>
                <a:latin typeface="Fira Sans" panose="020B0503050000020004" pitchFamily="34" charset="0"/>
              </a:rPr>
              <a:t>Put your logos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913CBC-C16A-EB69-3B5B-CC01707BFD20}"/>
              </a:ext>
            </a:extLst>
          </p:cNvPr>
          <p:cNvSpPr txBox="1"/>
          <p:nvPr/>
        </p:nvSpPr>
        <p:spPr>
          <a:xfrm>
            <a:off x="899021" y="4010777"/>
            <a:ext cx="78195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b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</a:b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,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Authors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 &amp; </a:t>
            </a:r>
            <a:r>
              <a:rPr lang="pt-PT" sz="4400" dirty="0" err="1">
                <a:solidFill>
                  <a:schemeClr val="bg1"/>
                </a:solidFill>
                <a:latin typeface="Fira Sans" panose="020B0503050000020004" pitchFamily="34" charset="0"/>
              </a:rPr>
              <a:t>affiliations</a:t>
            </a:r>
            <a:r>
              <a:rPr lang="pt-PT" sz="440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endParaRPr lang="pt-PT" sz="40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573A36-131C-92CE-1355-CF19F69F7BBF}"/>
              </a:ext>
            </a:extLst>
          </p:cNvPr>
          <p:cNvSpPr txBox="1"/>
          <p:nvPr/>
        </p:nvSpPr>
        <p:spPr>
          <a:xfrm>
            <a:off x="899022" y="26624083"/>
            <a:ext cx="6905127" cy="2847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 err="1">
                <a:solidFill>
                  <a:schemeClr val="tx2"/>
                </a:solidFill>
                <a:latin typeface="Cabinet Grotesk" pitchFamily="2" charset="77"/>
              </a:rPr>
              <a:t>Acknowledgements</a:t>
            </a:r>
            <a:endParaRPr lang="pt-PT" sz="3600" b="1" dirty="0">
              <a:solidFill>
                <a:schemeClr val="tx2"/>
              </a:solidFill>
              <a:latin typeface="Cabinet Grotesk" pitchFamily="2" charset="77"/>
            </a:endParaRPr>
          </a:p>
          <a:p>
            <a:pPr>
              <a:lnSpc>
                <a:spcPts val="3080"/>
              </a:lnSpc>
              <a:spcBef>
                <a:spcPts val="1800"/>
              </a:spcBef>
            </a:pP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 the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the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the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the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the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the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authors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would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like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to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thank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4CC9351-6548-0120-DF90-789D41D8148E}"/>
              </a:ext>
            </a:extLst>
          </p:cNvPr>
          <p:cNvSpPr txBox="1"/>
          <p:nvPr/>
        </p:nvSpPr>
        <p:spPr>
          <a:xfrm>
            <a:off x="899022" y="23585653"/>
            <a:ext cx="6905127" cy="2175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err="1">
                <a:solidFill>
                  <a:schemeClr val="tx2"/>
                </a:solidFill>
                <a:latin typeface="Cabinet Grotesk" pitchFamily="2" charset="77"/>
              </a:rPr>
              <a:t>References</a:t>
            </a:r>
            <a:endParaRPr lang="pt-PT" sz="4400" b="1" dirty="0">
              <a:solidFill>
                <a:schemeClr val="tx2"/>
              </a:solidFill>
              <a:latin typeface="Cabinet Grotesk" pitchFamily="2" charset="77"/>
            </a:endParaRPr>
          </a:p>
          <a:p>
            <a:pPr>
              <a:lnSpc>
                <a:spcPts val="3080"/>
              </a:lnSpc>
              <a:spcBef>
                <a:spcPts val="1800"/>
              </a:spcBef>
            </a:pP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7A619D-75F2-96C8-5AFF-3035BE044D52}"/>
              </a:ext>
            </a:extLst>
          </p:cNvPr>
          <p:cNvSpPr txBox="1"/>
          <p:nvPr/>
        </p:nvSpPr>
        <p:spPr>
          <a:xfrm>
            <a:off x="899022" y="20547223"/>
            <a:ext cx="7819527" cy="2175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err="1">
                <a:solidFill>
                  <a:schemeClr val="tx2"/>
                </a:solidFill>
                <a:latin typeface="Cabinet Grotesk" pitchFamily="2" charset="77"/>
              </a:rPr>
              <a:t>Contact</a:t>
            </a:r>
            <a:endParaRPr lang="pt-PT" sz="4400" b="1" dirty="0">
              <a:solidFill>
                <a:schemeClr val="tx2"/>
              </a:solidFill>
              <a:latin typeface="Cabinet Grotesk" pitchFamily="2" charset="77"/>
            </a:endParaRPr>
          </a:p>
          <a:p>
            <a:pPr>
              <a:lnSpc>
                <a:spcPts val="3080"/>
              </a:lnSpc>
              <a:spcBef>
                <a:spcPts val="1800"/>
              </a:spcBef>
            </a:pP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  <a:r>
              <a:rPr lang="pt-PT" sz="2400" dirty="0" err="1">
                <a:solidFill>
                  <a:schemeClr val="bg1"/>
                </a:solidFill>
                <a:latin typeface="Fira Sans Medium" panose="020B0503050000020004" pitchFamily="34" charset="0"/>
              </a:rPr>
              <a:t>References</a:t>
            </a:r>
            <a:r>
              <a:rPr lang="pt-PT" sz="2400" dirty="0">
                <a:solidFill>
                  <a:schemeClr val="bg1"/>
                </a:solidFill>
                <a:latin typeface="Fira Sans Medium" panose="020B05030500000200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2423227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Aquaserv">
      <a:dk1>
        <a:srgbClr val="000000"/>
      </a:dk1>
      <a:lt1>
        <a:srgbClr val="FFFFFF"/>
      </a:lt1>
      <a:dk2>
        <a:srgbClr val="203A8F"/>
      </a:dk2>
      <a:lt2>
        <a:srgbClr val="DADADA"/>
      </a:lt2>
      <a:accent1>
        <a:srgbClr val="951B81"/>
      </a:accent1>
      <a:accent2>
        <a:srgbClr val="3CB5B5"/>
      </a:accent2>
      <a:accent3>
        <a:srgbClr val="4F0069"/>
      </a:accent3>
      <a:accent4>
        <a:srgbClr val="6571D0"/>
      </a:accent4>
      <a:accent5>
        <a:srgbClr val="92E6D5"/>
      </a:accent5>
      <a:accent6>
        <a:srgbClr val="828383"/>
      </a:accent6>
      <a:hlink>
        <a:srgbClr val="962E81"/>
      </a:hlink>
      <a:folHlink>
        <a:srgbClr val="6671D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1254</Words>
  <Application>Microsoft Macintosh PowerPoint</Application>
  <PresentationFormat>Custom</PresentationFormat>
  <Paragraphs>38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Cabinet Grotesk</vt:lpstr>
      <vt:lpstr>Fira Sans Medium</vt:lpstr>
      <vt:lpstr>Fira Sans</vt:lpstr>
      <vt:lpstr>Fira Sans SemiBold</vt:lpstr>
      <vt:lpstr>Thème Office</vt:lpstr>
      <vt:lpstr>Title of the poster lorem ipsum dolor  sit amet, consectetur adipiscing elit, sed do eiusmod tempor incididunt ut.  Ut enim ad minim veniam, quis nostrud  </vt:lpstr>
      <vt:lpstr>Title of the poster lorem ipsum dolor  sit amet, consectetur adipiscing elit, sed do eiusmod tempor incididunt ut.  Ut enim ad minim veniam, quis nostrud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Mathilde Jeanne Pauline Courtès</dc:creator>
  <cp:lastModifiedBy>Mathilde Jeanne Pauline Courtès</cp:lastModifiedBy>
  <cp:revision>7</cp:revision>
  <dcterms:created xsi:type="dcterms:W3CDTF">2023-10-10T14:29:19Z</dcterms:created>
  <dcterms:modified xsi:type="dcterms:W3CDTF">2025-01-15T17:05:18Z</dcterms:modified>
</cp:coreProperties>
</file>