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embeddedFontLst>
    <p:embeddedFont>
      <p:font typeface="Cabinet Grotesk" pitchFamily="2" charset="77"/>
      <p:regular r:id="rId11"/>
      <p:bold r:id="rId12"/>
    </p:embeddedFont>
    <p:embeddedFont>
      <p:font typeface="Fira Sans" panose="020B0503050000020004" pitchFamily="34" charset="0"/>
      <p:regular r:id="rId13"/>
      <p:bold r:id="rId14"/>
      <p:italic r:id="rId15"/>
      <p:boldItalic r:id="rId16"/>
    </p:embeddedFont>
    <p:embeddedFont>
      <p:font typeface="Fira Sans SemiBold" panose="020B0503050000020004" pitchFamily="34" charset="0"/>
      <p:regular r:id="rId17"/>
      <p:bold r:id="rId18"/>
      <p:italic r:id="rId19"/>
      <p:boldItalic r:id="rId2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2EA9"/>
    <a:srgbClr val="73ADF1"/>
    <a:srgbClr val="96E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11"/>
    <p:restoredTop sz="94694"/>
  </p:normalViewPr>
  <p:slideViewPr>
    <p:cSldViewPr snapToGrid="0">
      <p:cViewPr varScale="1">
        <p:scale>
          <a:sx n="107" d="100"/>
          <a:sy n="107" d="100"/>
        </p:scale>
        <p:origin x="16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Fira Sans" panose="020B0503050000020004" pitchFamily="34" charset="0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Fira Sans" panose="020B0503050000020004" pitchFamily="34" charset="0"/>
              </a:defRPr>
            </a:lvl1pPr>
          </a:lstStyle>
          <a:p>
            <a:fld id="{8FFC5566-8B1D-554E-AF8D-2083C28083BB}" type="datetimeFigureOut">
              <a:rPr lang="fr-FR" smtClean="0"/>
              <a:pPr/>
              <a:t>11/12/2024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Fira Sans" panose="020B0503050000020004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Fira Sans" panose="020B0503050000020004" pitchFamily="34" charset="0"/>
              </a:defRPr>
            </a:lvl1pPr>
          </a:lstStyle>
          <a:p>
            <a:fld id="{AD760FE1-8424-D445-B846-B1EC3D504D6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8814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60FE1-8424-D445-B846-B1EC3D504D6D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301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60FE1-8424-D445-B846-B1EC3D504D6D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079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aractère coloré, Graphique, créativité, art&#10;&#10;Description générée automatiquement">
            <a:extLst>
              <a:ext uri="{FF2B5EF4-FFF2-40B4-BE49-F238E27FC236}">
                <a16:creationId xmlns:a16="http://schemas.microsoft.com/office/drawing/2014/main" id="{F02730FB-DBBF-4760-9D8C-768E5D938C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279" y="-10160"/>
            <a:ext cx="12273280" cy="690372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3823780-6175-433D-77D1-264D47D071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0640" y="3873657"/>
            <a:ext cx="4419600" cy="1406843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chemeClr val="bg1"/>
                </a:solidFill>
                <a:latin typeface="Cabinet Grotesk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D095748-E4E6-58AA-D9B9-110D30602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0640" y="5392260"/>
            <a:ext cx="4419600" cy="827722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2"/>
                </a:solidFill>
                <a:latin typeface="Cabinet Grotes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13" name="Picture 12" descr="A logo with colorful circles&#10;&#10;Description automatically generated with medium confidence">
            <a:extLst>
              <a:ext uri="{FF2B5EF4-FFF2-40B4-BE49-F238E27FC236}">
                <a16:creationId xmlns:a16="http://schemas.microsoft.com/office/drawing/2014/main" id="{4F51E006-E8E4-8AE9-7D8A-C845EA652A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30074" b="31195"/>
          <a:stretch/>
        </p:blipFill>
        <p:spPr>
          <a:xfrm>
            <a:off x="8422640" y="0"/>
            <a:ext cx="3769360" cy="145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70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2">
            <a:extLst>
              <a:ext uri="{FF2B5EF4-FFF2-40B4-BE49-F238E27FC236}">
                <a16:creationId xmlns:a16="http://schemas.microsoft.com/office/drawing/2014/main" id="{AAA4BE1A-079F-3C42-8F17-681EB202AEE1}"/>
              </a:ext>
            </a:extLst>
          </p:cNvPr>
          <p:cNvSpPr/>
          <p:nvPr userDrawn="1"/>
        </p:nvSpPr>
        <p:spPr>
          <a:xfrm>
            <a:off x="4229238" y="2947682"/>
            <a:ext cx="3733524" cy="15534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94AE54B1-4A43-4643-FCBC-2A2FBDB83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04719"/>
            <a:ext cx="12192000" cy="1009650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r>
              <a:rPr lang="fr-FR" sz="4800" b="1" dirty="0" err="1">
                <a:solidFill>
                  <a:schemeClr val="bg1"/>
                </a:solidFill>
                <a:latin typeface="Cabinet Grotesk" pitchFamily="2" charset="77"/>
                <a:cs typeface="Chakra Petch" pitchFamily="2" charset="-34"/>
              </a:rPr>
              <a:t>Thank</a:t>
            </a:r>
            <a:r>
              <a:rPr lang="fr-FR" sz="4800" b="1" dirty="0">
                <a:solidFill>
                  <a:schemeClr val="bg1"/>
                </a:solidFill>
                <a:latin typeface="Cabinet Grotesk" pitchFamily="2" charset="77"/>
                <a:cs typeface="Chakra Petch" pitchFamily="2" charset="-34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Cabinet Grotesk" pitchFamily="2" charset="77"/>
                <a:cs typeface="Chakra Petch" pitchFamily="2" charset="-34"/>
              </a:rPr>
              <a:t>you</a:t>
            </a:r>
            <a:r>
              <a:rPr lang="fr-FR" sz="4800" b="1" dirty="0">
                <a:solidFill>
                  <a:schemeClr val="bg1"/>
                </a:solidFill>
                <a:latin typeface="Cabinet Grotesk" pitchFamily="2" charset="77"/>
                <a:cs typeface="Chakra Petch" pitchFamily="2" charset="-34"/>
              </a:rPr>
              <a:t> !</a:t>
            </a:r>
          </a:p>
        </p:txBody>
      </p:sp>
      <p:pic>
        <p:nvPicPr>
          <p:cNvPr id="12" name="Picture 11" descr="A logo with colorful circles&#10;&#10;Description automatically generated with medium confidence">
            <a:extLst>
              <a:ext uri="{FF2B5EF4-FFF2-40B4-BE49-F238E27FC236}">
                <a16:creationId xmlns:a16="http://schemas.microsoft.com/office/drawing/2014/main" id="{3BA23100-81A5-4E86-11BD-B1F57D3788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975" t="30074" b="31195"/>
          <a:stretch/>
        </p:blipFill>
        <p:spPr>
          <a:xfrm>
            <a:off x="4479533" y="3052089"/>
            <a:ext cx="3273919" cy="1348613"/>
          </a:xfrm>
          <a:prstGeom prst="rect">
            <a:avLst/>
          </a:prstGeom>
        </p:spPr>
      </p:pic>
      <p:pic>
        <p:nvPicPr>
          <p:cNvPr id="14" name="Picture 13" descr="A blue flag with yellow stars in the center&#10;&#10;Description automatically generated">
            <a:extLst>
              <a:ext uri="{FF2B5EF4-FFF2-40B4-BE49-F238E27FC236}">
                <a16:creationId xmlns:a16="http://schemas.microsoft.com/office/drawing/2014/main" id="{F465EAAE-33DB-0013-5F45-F07B0CEE9B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71566" y="5768854"/>
            <a:ext cx="698400" cy="465691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4C971F6E-A8FF-8F3F-A65E-DC57B4CB19B5}"/>
              </a:ext>
            </a:extLst>
          </p:cNvPr>
          <p:cNvSpPr txBox="1">
            <a:spLocks/>
          </p:cNvSpPr>
          <p:nvPr userDrawn="1"/>
        </p:nvSpPr>
        <p:spPr>
          <a:xfrm>
            <a:off x="5295379" y="5860823"/>
            <a:ext cx="4701314" cy="28175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Funded</a:t>
            </a:r>
            <a:r>
              <a:rPr lang="fr-FR" sz="1400" b="1" dirty="0">
                <a:solidFill>
                  <a:schemeClr val="bg1"/>
                </a:solidFill>
                <a:latin typeface="Fira Sans" panose="020B0503050000020004" pitchFamily="34" charset="0"/>
              </a:rPr>
              <a:t> by the </a:t>
            </a:r>
            <a:r>
              <a:rPr lang="fr-FR" sz="14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European</a:t>
            </a:r>
            <a:r>
              <a:rPr lang="fr-FR" sz="1400" b="1" dirty="0">
                <a:solidFill>
                  <a:schemeClr val="bg1"/>
                </a:solidFill>
                <a:latin typeface="Fira Sans" panose="020B0503050000020004" pitchFamily="34" charset="0"/>
              </a:rPr>
              <a:t> Union.</a:t>
            </a:r>
          </a:p>
        </p:txBody>
      </p:sp>
    </p:spTree>
    <p:extLst>
      <p:ext uri="{BB962C8B-B14F-4D97-AF65-F5344CB8AC3E}">
        <p14:creationId xmlns:p14="http://schemas.microsoft.com/office/powerpoint/2010/main" val="102303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56B3D3-0F80-A31E-DBF8-01D6248DB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Cabinet Grotesk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72C5BD-DF39-0822-CE03-BC78975C957A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514350" indent="-514350">
              <a:buFont typeface="+mj-lt"/>
              <a:buAutoNum type="arabicPeriod"/>
              <a:defRPr b="1" i="0">
                <a:solidFill>
                  <a:schemeClr val="accent2"/>
                </a:solidFill>
                <a:latin typeface="Fira Sans" panose="020B0503050000020004" pitchFamily="34" charset="0"/>
              </a:defRPr>
            </a:lvl1pPr>
            <a:lvl2pPr marL="914400" indent="-457200">
              <a:buFont typeface="+mj-lt"/>
              <a:buAutoNum type="alphaLcParenR"/>
              <a:defRPr b="1" i="0">
                <a:solidFill>
                  <a:schemeClr val="accent1"/>
                </a:solidFill>
                <a:latin typeface="Fira Sans" panose="020B0503050000020004" pitchFamily="34" charset="0"/>
              </a:defRPr>
            </a:lvl2pPr>
            <a:lvl3pPr>
              <a:defRPr sz="2400" b="0" i="0">
                <a:latin typeface="Fira Sans" panose="020B0503050000020004" pitchFamily="34" charset="0"/>
              </a:defRPr>
            </a:lvl3pPr>
            <a:lvl4pPr>
              <a:defRPr sz="2400" b="0" i="0">
                <a:latin typeface="Fira Sans" panose="020B0503050000020004" pitchFamily="34" charset="0"/>
              </a:defRPr>
            </a:lvl4pPr>
            <a:lvl5pPr>
              <a:defRPr sz="2400" b="0" i="0">
                <a:latin typeface="Fira Sans" panose="020B05030500000200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" name="Picture 9" descr="A logo with colorful circles&#10;&#10;Description automatically generated with medium confidence">
            <a:extLst>
              <a:ext uri="{FF2B5EF4-FFF2-40B4-BE49-F238E27FC236}">
                <a16:creationId xmlns:a16="http://schemas.microsoft.com/office/drawing/2014/main" id="{B2E7412F-4548-A712-F6C4-251A64656B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056" t="51810" r="56604" b="34957"/>
          <a:stretch/>
        </p:blipFill>
        <p:spPr>
          <a:xfrm>
            <a:off x="11058896" y="254701"/>
            <a:ext cx="970808" cy="37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57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3597726-5BC9-4B5C-C409-821756301E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D36A838-978B-3221-60CA-572F23899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6116221"/>
            <a:ext cx="8751252" cy="401654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Cabinet Grotesk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9" name="Image 5" descr="Une image contenant Magenta, Graphique, Caractère coloré, créativité&#10;&#10;Description générée automatiquement">
            <a:extLst>
              <a:ext uri="{FF2B5EF4-FFF2-40B4-BE49-F238E27FC236}">
                <a16:creationId xmlns:a16="http://schemas.microsoft.com/office/drawing/2014/main" id="{9B4BD21A-4B8D-D72C-49DC-4B3C7972BF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59" y="5991225"/>
            <a:ext cx="487494" cy="52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7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texts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597FFC-896F-4F46-3F30-1EB8AEE12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BE301E-8AE2-95DC-D600-3631E7986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F7C55C-30EE-94B0-CFAA-9951B9655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8225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th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2FE7A6C-3029-6B0A-4E0C-8F6AF85FDF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950026"/>
            <a:ext cx="5613070" cy="5272644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5DB3D124-950D-722A-6C14-8DDD129E0E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153891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pic>
        <p:nvPicPr>
          <p:cNvPr id="11" name="Picture 10" descr="A logo with colorful circles&#10;&#10;Description automatically generated with medium confidence">
            <a:extLst>
              <a:ext uri="{FF2B5EF4-FFF2-40B4-BE49-F238E27FC236}">
                <a16:creationId xmlns:a16="http://schemas.microsoft.com/office/drawing/2014/main" id="{BA906A4F-561A-3E5B-41EE-C596C53742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056" t="51810" r="56604" b="34957"/>
          <a:stretch/>
        </p:blipFill>
        <p:spPr>
          <a:xfrm>
            <a:off x="11058896" y="254701"/>
            <a:ext cx="970808" cy="37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98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on th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2FE7A6C-3029-6B0A-4E0C-8F6AF85FDF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8764" y="950026"/>
            <a:ext cx="6543304" cy="5272644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5DB3D124-950D-722A-6C14-8DDD129E0E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964384" y="0"/>
            <a:ext cx="422761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pic>
        <p:nvPicPr>
          <p:cNvPr id="11" name="Picture 10" descr="A logo with colorful circles&#10;&#10;Description automatically generated with medium confidence">
            <a:extLst>
              <a:ext uri="{FF2B5EF4-FFF2-40B4-BE49-F238E27FC236}">
                <a16:creationId xmlns:a16="http://schemas.microsoft.com/office/drawing/2014/main" id="{BA906A4F-561A-3E5B-41EE-C596C53742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056" t="51810" r="56604" b="34957"/>
          <a:stretch/>
        </p:blipFill>
        <p:spPr>
          <a:xfrm>
            <a:off x="252350" y="254701"/>
            <a:ext cx="970808" cy="37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54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ckground with half a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2">
            <a:extLst>
              <a:ext uri="{FF2B5EF4-FFF2-40B4-BE49-F238E27FC236}">
                <a16:creationId xmlns:a16="http://schemas.microsoft.com/office/drawing/2014/main" id="{0BA78301-A58C-31CB-A0C4-C514D5F90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3429000"/>
            <a:ext cx="121920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537F918F-2E96-6797-BFA1-F780BDB9E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9150" y="6353727"/>
            <a:ext cx="8751252" cy="401654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84FCEFE-983D-CDB8-0DF0-D60C468CFEF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38200" y="623153"/>
            <a:ext cx="10515600" cy="1918166"/>
          </a:xfrm>
        </p:spPr>
        <p:txBody>
          <a:bodyPr/>
          <a:lstStyle>
            <a:lvl1pPr marL="0" indent="0">
              <a:buFont typeface="+mj-lt"/>
              <a:buNone/>
              <a:defRPr b="0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914400" indent="-457200">
              <a:buFont typeface="+mj-lt"/>
              <a:buAutoNum type="alphaLcParenR"/>
              <a:defRPr b="1" i="0">
                <a:solidFill>
                  <a:schemeClr val="accent1"/>
                </a:solidFill>
                <a:latin typeface="Fira Sans" panose="020B0503050000020004" pitchFamily="34" charset="0"/>
              </a:defRPr>
            </a:lvl2pPr>
            <a:lvl3pPr>
              <a:defRPr sz="2400" b="0" i="0">
                <a:latin typeface="Fira Sans" panose="020B0503050000020004" pitchFamily="34" charset="0"/>
              </a:defRPr>
            </a:lvl3pPr>
            <a:lvl4pPr algn="l">
              <a:defRPr sz="2400" b="0" i="0">
                <a:solidFill>
                  <a:schemeClr val="bg1"/>
                </a:solidFill>
                <a:latin typeface="Fira Sans" panose="020B0503050000020004" pitchFamily="34" charset="0"/>
              </a:defRPr>
            </a:lvl4pPr>
            <a:lvl5pPr>
              <a:defRPr sz="2400" b="0" i="0">
                <a:latin typeface="Fira Sans" panose="020B0503050000020004" pitchFamily="34" charset="0"/>
              </a:defRPr>
            </a:lvl5pPr>
          </a:lstStyle>
          <a:p>
            <a:pPr lvl="0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3590607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colorful circles&#10;&#10;Description automatically generated with medium confidence">
            <a:extLst>
              <a:ext uri="{FF2B5EF4-FFF2-40B4-BE49-F238E27FC236}">
                <a16:creationId xmlns:a16="http://schemas.microsoft.com/office/drawing/2014/main" id="{7119535D-96B4-31F0-3FD1-E0162E06DC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975" t="30074" b="31195"/>
          <a:stretch/>
        </p:blipFill>
        <p:spPr>
          <a:xfrm>
            <a:off x="142240" y="71121"/>
            <a:ext cx="3037840" cy="125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74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174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FD4FE0A-2D73-8F74-3F93-4E35BE173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164C6A9-C39D-97A0-B1F6-64F006BAA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2727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2" r:id="rId4"/>
    <p:sldLayoutId id="2147483653" r:id="rId5"/>
    <p:sldLayoutId id="2147483658" r:id="rId6"/>
    <p:sldLayoutId id="2147483659" r:id="rId7"/>
    <p:sldLayoutId id="2147483655" r:id="rId8"/>
    <p:sldLayoutId id="2147483654" r:id="rId9"/>
    <p:sldLayoutId id="214748365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/>
          </a:solidFill>
          <a:latin typeface="Cabinet Grotesk" pitchFamily="2" charset="77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rabicPeriod"/>
        <a:defRPr sz="2800" b="1" i="0" kern="1200">
          <a:solidFill>
            <a:schemeClr val="accent2"/>
          </a:solidFill>
          <a:latin typeface="Fira Sans SemiBold" panose="020B05030500000200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lphaLcParenR"/>
        <a:defRPr sz="2400" b="1" i="0" kern="1200">
          <a:solidFill>
            <a:schemeClr val="accent1"/>
          </a:solidFill>
          <a:latin typeface="Fira Sans SemiBold" panose="020B05030500000200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accent2"/>
          </a:solidFill>
          <a:latin typeface="Fira Sans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 de texte 14">
            <a:extLst>
              <a:ext uri="{FF2B5EF4-FFF2-40B4-BE49-F238E27FC236}">
                <a16:creationId xmlns:a16="http://schemas.microsoft.com/office/drawing/2014/main" id="{82053C46-7DB0-F161-C072-9FFA35B1F77D}"/>
              </a:ext>
            </a:extLst>
          </p:cNvPr>
          <p:cNvSpPr txBox="1"/>
          <p:nvPr/>
        </p:nvSpPr>
        <p:spPr>
          <a:xfrm>
            <a:off x="6077511" y="4257508"/>
            <a:ext cx="5538952" cy="137139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effectLst/>
                <a:latin typeface="Cabinet Grotesk" pitchFamily="2" charset="77"/>
                <a:ea typeface="Times New Roman" panose="02020603050405020304" pitchFamily="18" charset="0"/>
                <a:cs typeface="Chakra Petch" pitchFamily="2" charset="-34"/>
              </a:rPr>
              <a:t>Title of the document </a:t>
            </a:r>
            <a:br>
              <a:rPr lang="en-US" sz="4000" b="1" dirty="0">
                <a:solidFill>
                  <a:srgbClr val="FFFFFF"/>
                </a:solidFill>
                <a:effectLst/>
                <a:latin typeface="Cabinet Grotesk" pitchFamily="2" charset="77"/>
                <a:ea typeface="Times New Roman" panose="02020603050405020304" pitchFamily="18" charset="0"/>
                <a:cs typeface="Chakra Petch" pitchFamily="2" charset="-34"/>
              </a:rPr>
            </a:br>
            <a:r>
              <a:rPr lang="en-US" sz="4000" b="1" dirty="0">
                <a:solidFill>
                  <a:srgbClr val="FFFFFF"/>
                </a:solidFill>
                <a:effectLst/>
                <a:latin typeface="Cabinet Grotesk" pitchFamily="2" charset="77"/>
                <a:ea typeface="Times New Roman" panose="02020603050405020304" pitchFamily="18" charset="0"/>
                <a:cs typeface="Chakra Petch" pitchFamily="2" charset="-34"/>
              </a:rPr>
              <a:t>on two lines</a:t>
            </a:r>
            <a:endParaRPr lang="fr-FR" sz="2800" b="1" dirty="0">
              <a:solidFill>
                <a:srgbClr val="951B81"/>
              </a:solidFill>
              <a:effectLst/>
              <a:latin typeface="Cabinet Grotesk" pitchFamily="2" charset="77"/>
              <a:ea typeface="Times New Roman" panose="02020603050405020304" pitchFamily="18" charset="0"/>
              <a:cs typeface="Chakra Petch" pitchFamily="2" charset="-34"/>
            </a:endParaRPr>
          </a:p>
        </p:txBody>
      </p:sp>
      <p:sp>
        <p:nvSpPr>
          <p:cNvPr id="14" name="Zone de texte 623183759">
            <a:extLst>
              <a:ext uri="{FF2B5EF4-FFF2-40B4-BE49-F238E27FC236}">
                <a16:creationId xmlns:a16="http://schemas.microsoft.com/office/drawing/2014/main" id="{8EC446FC-D898-A4F1-9D53-5C4722E8C054}"/>
              </a:ext>
            </a:extLst>
          </p:cNvPr>
          <p:cNvSpPr txBox="1"/>
          <p:nvPr/>
        </p:nvSpPr>
        <p:spPr>
          <a:xfrm>
            <a:off x="6096000" y="5776046"/>
            <a:ext cx="5538952" cy="67373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800" dirty="0" err="1">
                <a:solidFill>
                  <a:srgbClr val="DADADA"/>
                </a:solidFill>
                <a:effectLst/>
                <a:latin typeface="Cabinet Grotesk" pitchFamily="2" charset="77"/>
                <a:ea typeface="Century Gothic" panose="020B0502020202020204" pitchFamily="34" charset="0"/>
                <a:cs typeface="Chakra Petch" pitchFamily="2" charset="-34"/>
              </a:rPr>
              <a:t>Subtitle</a:t>
            </a:r>
            <a:r>
              <a:rPr lang="fr-FR" sz="1800" dirty="0">
                <a:solidFill>
                  <a:srgbClr val="DADADA"/>
                </a:solidFill>
                <a:effectLst/>
                <a:latin typeface="Cabinet Grotesk" pitchFamily="2" charset="77"/>
                <a:ea typeface="Century Gothic" panose="020B0502020202020204" pitchFamily="34" charset="0"/>
                <a:cs typeface="Chakra Petch" pitchFamily="2" charset="-34"/>
              </a:rPr>
              <a:t> if </a:t>
            </a:r>
            <a:r>
              <a:rPr lang="fr-FR" sz="1800" dirty="0" err="1">
                <a:solidFill>
                  <a:srgbClr val="DADADA"/>
                </a:solidFill>
                <a:effectLst/>
                <a:latin typeface="Cabinet Grotesk" pitchFamily="2" charset="77"/>
                <a:ea typeface="Century Gothic" panose="020B0502020202020204" pitchFamily="34" charset="0"/>
                <a:cs typeface="Chakra Petch" pitchFamily="2" charset="-34"/>
              </a:rPr>
              <a:t>needed</a:t>
            </a:r>
            <a:endParaRPr lang="fr-FR" sz="1800" dirty="0">
              <a:solidFill>
                <a:srgbClr val="3CB5B5"/>
              </a:solidFill>
              <a:effectLst/>
              <a:latin typeface="Cabinet Grotesk" pitchFamily="2" charset="77"/>
              <a:ea typeface="Century Gothic" panose="020B0502020202020204" pitchFamily="34" charset="0"/>
              <a:cs typeface="Chakra Petch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18477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6C356FB4-1EE8-960A-A52C-C10C2BE23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875" y="720022"/>
            <a:ext cx="9684076" cy="801523"/>
          </a:xfrm>
        </p:spPr>
        <p:txBody>
          <a:bodyPr anchor="t"/>
          <a:lstStyle/>
          <a:p>
            <a:r>
              <a:rPr lang="fr-FR" b="1" dirty="0">
                <a:solidFill>
                  <a:schemeClr val="tx2"/>
                </a:solidFill>
                <a:latin typeface="Cabinet Grotesk" pitchFamily="2" charset="77"/>
                <a:cs typeface="Chakra Petch" pitchFamily="2" charset="-34"/>
              </a:rPr>
              <a:t>1. </a:t>
            </a:r>
            <a:r>
              <a:rPr lang="fr-FR" b="1" dirty="0" err="1">
                <a:solidFill>
                  <a:schemeClr val="tx2"/>
                </a:solidFill>
                <a:latin typeface="Cabinet Grotesk" pitchFamily="2" charset="77"/>
                <a:cs typeface="Chakra Petch" pitchFamily="2" charset="-34"/>
              </a:rPr>
              <a:t>Title</a:t>
            </a:r>
            <a:endParaRPr lang="fr-FR" b="1" dirty="0">
              <a:solidFill>
                <a:schemeClr val="tx2"/>
              </a:solidFill>
              <a:latin typeface="Cabinet Grotesk" pitchFamily="2" charset="77"/>
              <a:cs typeface="Chakra Petch" pitchFamily="2" charset="-34"/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B55AD8E9-5F85-C434-51B6-244D04D6C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3847" y="2362314"/>
            <a:ext cx="8944306" cy="361281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2400" b="0" dirty="0">
                <a:effectLst/>
                <a:latin typeface="Fira Sans" panose="020B0503050000020004" pitchFamily="34" charset="0"/>
              </a:rPr>
              <a:t>Lorem ipsum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dolor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sit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amet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,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consectetur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adipiscing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elit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,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sed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do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eiusmod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tempor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incididunt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ut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labore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et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dolore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magna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aliqua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. Ut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enim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ad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minim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veniam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,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quis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nostrud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exercitation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ullamco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laboris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nisi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ut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aliquip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ex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ea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commodo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consequat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. Lorem ipsum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dolor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sit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amet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,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consectetur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adipiscing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elit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,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sed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do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eiusmod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tempor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incididunt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ut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labore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.</a:t>
            </a:r>
            <a:endParaRPr lang="fr-FR" sz="2400" b="0" dirty="0">
              <a:latin typeface="Fira Sans" panose="020B0503050000020004" pitchFamily="34" charset="0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1672C706-399D-93EB-2746-EEC10DCAE7EC}"/>
              </a:ext>
            </a:extLst>
          </p:cNvPr>
          <p:cNvSpPr txBox="1">
            <a:spLocks/>
          </p:cNvSpPr>
          <p:nvPr/>
        </p:nvSpPr>
        <p:spPr>
          <a:xfrm>
            <a:off x="1016875" y="1560791"/>
            <a:ext cx="10153633" cy="80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>
                <a:solidFill>
                  <a:schemeClr val="accent2"/>
                </a:solidFill>
                <a:latin typeface="Fira Sans SemiBold" panose="020B0503050000020004" pitchFamily="34" charset="0"/>
              </a:rPr>
              <a:t>1.1. </a:t>
            </a:r>
            <a:r>
              <a:rPr lang="fr-FR" sz="2800" b="1" err="1">
                <a:solidFill>
                  <a:schemeClr val="accent2"/>
                </a:solidFill>
                <a:latin typeface="Fira Sans SemiBold" panose="020B0503050000020004" pitchFamily="34" charset="0"/>
              </a:rPr>
              <a:t>Subtitle</a:t>
            </a:r>
            <a:endParaRPr lang="fr-FR" sz="2800" b="1">
              <a:solidFill>
                <a:schemeClr val="accent2"/>
              </a:solidFill>
              <a:latin typeface="Fira Sans SemiBold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265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F5910C-D7D1-0F65-A7C6-754B429D78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Fira Sans" panose="020B0503050000020004" pitchFamily="34" charset="0"/>
              </a:rPr>
              <a:t>Put </a:t>
            </a:r>
            <a:r>
              <a:rPr lang="fr-FR" dirty="0" err="1">
                <a:latin typeface="Fira Sans" panose="020B0503050000020004" pitchFamily="34" charset="0"/>
              </a:rPr>
              <a:t>your</a:t>
            </a:r>
            <a:r>
              <a:rPr lang="fr-FR" dirty="0">
                <a:latin typeface="Fira Sans" panose="020B0503050000020004" pitchFamily="34" charset="0"/>
              </a:rPr>
              <a:t> image in full screen </a:t>
            </a:r>
            <a:r>
              <a:rPr lang="fr-FR" dirty="0" err="1">
                <a:latin typeface="Fira Sans" panose="020B0503050000020004" pitchFamily="34" charset="0"/>
              </a:rPr>
              <a:t>here</a:t>
            </a:r>
            <a:endParaRPr lang="fr-FR" dirty="0">
              <a:latin typeface="Fira Sans" panose="020B0503050000020004" pitchFamily="34" charset="0"/>
            </a:endParaRP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E561FF53-493B-28FA-14D3-7FA7B654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470" y="5973180"/>
            <a:ext cx="7957753" cy="59403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1800" b="0" dirty="0" err="1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Caption</a:t>
            </a:r>
            <a:r>
              <a:rPr lang="fr-FR" sz="1800" b="0" dirty="0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 </a:t>
            </a:r>
            <a:r>
              <a:rPr lang="fr-FR" sz="1800" b="0" dirty="0" err="1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lorem</a:t>
            </a:r>
            <a:r>
              <a:rPr lang="fr-FR" sz="1800" b="0" dirty="0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 ipsum </a:t>
            </a:r>
            <a:r>
              <a:rPr lang="fr-FR" sz="1800" b="0" dirty="0" err="1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dolor</a:t>
            </a:r>
            <a:r>
              <a:rPr lang="fr-FR" sz="1800" b="0" dirty="0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 </a:t>
            </a:r>
            <a:r>
              <a:rPr lang="fr-FR" sz="1800" b="0" dirty="0" err="1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sit</a:t>
            </a:r>
            <a:r>
              <a:rPr lang="fr-FR" sz="1800" b="0" dirty="0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 </a:t>
            </a:r>
            <a:r>
              <a:rPr lang="fr-FR" sz="1800" b="0" dirty="0" err="1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amet</a:t>
            </a:r>
            <a:r>
              <a:rPr lang="fr-FR" sz="1800" b="0" dirty="0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, </a:t>
            </a:r>
            <a:r>
              <a:rPr lang="fr-FR" sz="1800" b="0" dirty="0" err="1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consectetur</a:t>
            </a:r>
            <a:r>
              <a:rPr lang="fr-FR" sz="1800" b="0" dirty="0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 </a:t>
            </a:r>
            <a:r>
              <a:rPr lang="fr-FR" sz="1800" b="0" dirty="0" err="1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adipiscing</a:t>
            </a:r>
            <a:r>
              <a:rPr lang="fr-FR" sz="1800" b="0" dirty="0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 </a:t>
            </a:r>
            <a:r>
              <a:rPr lang="fr-FR" sz="1800" b="0" dirty="0" err="1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elit</a:t>
            </a:r>
            <a:r>
              <a:rPr lang="fr-FR" sz="1800" b="0" dirty="0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, </a:t>
            </a:r>
            <a:r>
              <a:rPr lang="fr-FR" sz="1800" b="0" dirty="0" err="1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sed</a:t>
            </a:r>
            <a:r>
              <a:rPr lang="fr-FR" sz="1800" b="0" dirty="0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 do </a:t>
            </a:r>
            <a:r>
              <a:rPr lang="fr-FR" sz="1800" b="0" dirty="0" err="1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eiusmod</a:t>
            </a:r>
            <a:r>
              <a:rPr lang="fr-FR" sz="1800" b="0" dirty="0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 </a:t>
            </a:r>
            <a:r>
              <a:rPr lang="fr-FR" sz="1800" b="0" dirty="0" err="1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tempor</a:t>
            </a:r>
            <a:r>
              <a:rPr lang="fr-FR" sz="1800" b="0" dirty="0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 </a:t>
            </a:r>
            <a:r>
              <a:rPr lang="fr-FR" sz="1800" b="0" dirty="0" err="1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incididunt</a:t>
            </a:r>
            <a:r>
              <a:rPr lang="fr-FR" sz="1800" b="0" dirty="0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 ut </a:t>
            </a:r>
            <a:r>
              <a:rPr lang="fr-FR" sz="1800" b="0" dirty="0" err="1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labore</a:t>
            </a:r>
            <a:r>
              <a:rPr lang="fr-FR" sz="1800" b="0" dirty="0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 et </a:t>
            </a:r>
            <a:r>
              <a:rPr lang="fr-FR" sz="1800" b="0" dirty="0" err="1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dolore</a:t>
            </a:r>
            <a:r>
              <a:rPr lang="fr-FR" sz="1800" b="0" dirty="0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 magna </a:t>
            </a:r>
            <a:r>
              <a:rPr lang="fr-FR" sz="1800" b="0" dirty="0" err="1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aliqua</a:t>
            </a:r>
            <a:r>
              <a:rPr lang="fr-FR" sz="1800" b="0" dirty="0">
                <a:solidFill>
                  <a:schemeClr val="bg1"/>
                </a:solidFill>
                <a:effectLst/>
                <a:latin typeface="Cabinet Grotesk" pitchFamily="2" charset="77"/>
                <a:cs typeface="Chakra Petch" pitchFamily="2" charset="-34"/>
              </a:rPr>
              <a:t>. </a:t>
            </a:r>
            <a:endParaRPr lang="fr-FR" sz="1800" b="0" dirty="0">
              <a:solidFill>
                <a:schemeClr val="bg1"/>
              </a:solidFill>
              <a:latin typeface="Cabinet Grotesk" pitchFamily="2" charset="77"/>
              <a:cs typeface="Chakra Petch" pitchFamily="2" charset="-34"/>
            </a:endParaRPr>
          </a:p>
        </p:txBody>
      </p:sp>
      <p:pic>
        <p:nvPicPr>
          <p:cNvPr id="6" name="Image 5" descr="Une image contenant Magenta, Graphique, Caractère coloré, créativité&#10;&#10;Description générée automatiquement">
            <a:extLst>
              <a:ext uri="{FF2B5EF4-FFF2-40B4-BE49-F238E27FC236}">
                <a16:creationId xmlns:a16="http://schemas.microsoft.com/office/drawing/2014/main" id="{B8364D70-5B18-4E8D-674C-93B5508EC6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99" y="5978784"/>
            <a:ext cx="487494" cy="52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94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contenu 24">
            <a:extLst>
              <a:ext uri="{FF2B5EF4-FFF2-40B4-BE49-F238E27FC236}">
                <a16:creationId xmlns:a16="http://schemas.microsoft.com/office/drawing/2014/main" id="{77993D0C-7584-B0FC-C23B-CB1D19779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130" y="844864"/>
            <a:ext cx="10775734" cy="5382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>
                <a:solidFill>
                  <a:schemeClr val="accent2"/>
                </a:solidFill>
              </a:rPr>
              <a:t>1.2</a:t>
            </a:r>
            <a:r>
              <a:rPr lang="fr-FR" sz="2800" b="1">
                <a:solidFill>
                  <a:schemeClr val="accent2"/>
                </a:solidFill>
                <a:latin typeface="Fira Sans SemiBold" panose="020B0503050000020004" pitchFamily="34" charset="0"/>
              </a:rPr>
              <a:t>. </a:t>
            </a:r>
            <a:r>
              <a:rPr lang="fr-FR" sz="2800" b="1" err="1">
                <a:solidFill>
                  <a:schemeClr val="accent2"/>
                </a:solidFill>
                <a:latin typeface="Fira Sans SemiBold" panose="020B0503050000020004" pitchFamily="34" charset="0"/>
              </a:rPr>
              <a:t>Subtitle</a:t>
            </a:r>
            <a:endParaRPr lang="fr-FR" sz="2800" b="1">
              <a:solidFill>
                <a:schemeClr val="accent2"/>
              </a:solidFill>
              <a:latin typeface="Fira Sans SemiBold" panose="020B05030500000200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b="0">
                <a:solidFill>
                  <a:schemeClr val="accent2"/>
                </a:solidFill>
                <a:effectLst/>
                <a:latin typeface="Fira Sans" panose="020B0503050000020004" pitchFamily="34" charset="0"/>
              </a:rPr>
              <a:t>•</a:t>
            </a:r>
            <a:r>
              <a:rPr lang="fr-FR" b="0">
                <a:solidFill>
                  <a:srgbClr val="4D5156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List :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fact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number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1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lorem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ipsum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dolor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sit</a:t>
            </a:r>
            <a:endParaRPr lang="fr-FR" b="0">
              <a:solidFill>
                <a:schemeClr val="accent1"/>
              </a:solidFill>
              <a:effectLst/>
              <a:latin typeface="Fira Sans" panose="020B05030500000200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b="0">
                <a:solidFill>
                  <a:schemeClr val="accent2"/>
                </a:solidFill>
                <a:effectLst/>
                <a:latin typeface="Fira Sans" panose="020B0503050000020004" pitchFamily="34" charset="0"/>
              </a:rPr>
              <a:t>•</a:t>
            </a:r>
            <a:r>
              <a:rPr lang="fr-FR" b="0">
                <a:solidFill>
                  <a:srgbClr val="4D5156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List :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fact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number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1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lorem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ipsum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dolor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sit</a:t>
            </a:r>
            <a:endParaRPr lang="fr-FR" b="0">
              <a:solidFill>
                <a:schemeClr val="accent1"/>
              </a:solidFill>
              <a:effectLst/>
              <a:latin typeface="Fira Sans" panose="020B05030500000200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b="0">
                <a:solidFill>
                  <a:schemeClr val="accent2"/>
                </a:solidFill>
                <a:effectLst/>
                <a:latin typeface="Fira Sans" panose="020B0503050000020004" pitchFamily="34" charset="0"/>
              </a:rPr>
              <a:t>•</a:t>
            </a:r>
            <a:r>
              <a:rPr lang="fr-FR" b="0">
                <a:solidFill>
                  <a:srgbClr val="4D5156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List :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fact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number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1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lorem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ipsum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dolor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sit</a:t>
            </a:r>
            <a:endParaRPr lang="fr-FR" b="0">
              <a:solidFill>
                <a:schemeClr val="accent1"/>
              </a:solidFill>
              <a:effectLst/>
              <a:latin typeface="Fira Sans" panose="020B05030500000200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b="0">
                <a:solidFill>
                  <a:schemeClr val="accent2"/>
                </a:solidFill>
                <a:effectLst/>
                <a:latin typeface="Fira Sans" panose="020B0503050000020004" pitchFamily="34" charset="0"/>
              </a:rPr>
              <a:t>•</a:t>
            </a:r>
            <a:r>
              <a:rPr lang="fr-FR" b="0">
                <a:solidFill>
                  <a:srgbClr val="4D5156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List :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fact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number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1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lorem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ipsum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dolor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sit</a:t>
            </a:r>
            <a:endParaRPr lang="fr-FR" b="0">
              <a:solidFill>
                <a:schemeClr val="accent1"/>
              </a:solidFill>
              <a:effectLst/>
              <a:latin typeface="Fira Sans" panose="020B05030500000200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b="0">
                <a:solidFill>
                  <a:schemeClr val="accent2"/>
                </a:solidFill>
                <a:effectLst/>
                <a:latin typeface="Fira Sans" panose="020B0503050000020004" pitchFamily="34" charset="0"/>
              </a:rPr>
              <a:t>•</a:t>
            </a:r>
            <a:r>
              <a:rPr lang="fr-FR" b="0">
                <a:solidFill>
                  <a:srgbClr val="4D5156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List :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fact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number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1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lorem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ipsum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dolor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sit</a:t>
            </a:r>
            <a:endParaRPr lang="fr-FR" b="0">
              <a:solidFill>
                <a:schemeClr val="accent1"/>
              </a:solidFill>
              <a:effectLst/>
              <a:latin typeface="Fira Sans" panose="020B05030500000200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b="0">
                <a:solidFill>
                  <a:schemeClr val="accent2"/>
                </a:solidFill>
                <a:effectLst/>
                <a:latin typeface="Fira Sans" panose="020B0503050000020004" pitchFamily="34" charset="0"/>
              </a:rPr>
              <a:t>•</a:t>
            </a:r>
            <a:r>
              <a:rPr lang="fr-FR" b="0">
                <a:solidFill>
                  <a:srgbClr val="4D5156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List :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fact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number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1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lorem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ipsum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dolor</a:t>
            </a:r>
            <a:r>
              <a:rPr lang="fr-FR" b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fr-FR" b="0" err="1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sit</a:t>
            </a:r>
            <a:endParaRPr lang="fr-FR" b="0">
              <a:solidFill>
                <a:schemeClr val="accent1"/>
              </a:solidFill>
              <a:effectLst/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949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56DB8AF-4110-C23A-ACFC-CEFCB00695D5}"/>
              </a:ext>
            </a:extLst>
          </p:cNvPr>
          <p:cNvSpPr/>
          <p:nvPr/>
        </p:nvSpPr>
        <p:spPr>
          <a:xfrm>
            <a:off x="0" y="0"/>
            <a:ext cx="3249827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latin typeface="Fira Sans" panose="020B0503050000020004" pitchFamily="34" charset="0"/>
              </a:rPr>
              <a:t>Put </a:t>
            </a:r>
            <a:r>
              <a:rPr lang="fr-FR" err="1">
                <a:latin typeface="Fira Sans" panose="020B0503050000020004" pitchFamily="34" charset="0"/>
              </a:rPr>
              <a:t>your</a:t>
            </a:r>
            <a:r>
              <a:rPr lang="fr-FR">
                <a:latin typeface="Fira Sans" panose="020B0503050000020004" pitchFamily="34" charset="0"/>
              </a:rPr>
              <a:t> image </a:t>
            </a:r>
            <a:r>
              <a:rPr lang="fr-FR" err="1">
                <a:latin typeface="Fira Sans" panose="020B0503050000020004" pitchFamily="34" charset="0"/>
              </a:rPr>
              <a:t>here</a:t>
            </a:r>
            <a:endParaRPr lang="fr-FR">
              <a:latin typeface="Fira Sans" panose="020B0503050000020004" pitchFamily="34" charset="0"/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B55AD8E9-5F85-C434-51B6-244D04D6C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0833" y="1285658"/>
            <a:ext cx="7509486" cy="433666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2400" b="0" dirty="0">
                <a:effectLst/>
                <a:latin typeface="Fira Sans" panose="020B0503050000020004" pitchFamily="34" charset="0"/>
              </a:rPr>
              <a:t>Lorem ipsum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dolor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sit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amet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,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consectetur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adipiscing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elit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,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sed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do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eiusmod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tempor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incididunt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ut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labore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et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dolore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magna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aliqua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. Ut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enim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ad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minim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veniam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,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quis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nostrud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exercitation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ullamco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laboris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nisi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ut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aliquip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ex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ea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commodo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consequat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. </a:t>
            </a:r>
            <a:r>
              <a:rPr lang="fr-FR" sz="2400" b="0" dirty="0">
                <a:latin typeface="Fira Sans" panose="020B0503050000020004" pitchFamily="34" charset="0"/>
              </a:rPr>
              <a:t>Lorem ipsum </a:t>
            </a:r>
            <a:r>
              <a:rPr lang="fr-FR" sz="2400" b="0" dirty="0" err="1">
                <a:latin typeface="Fira Sans" panose="020B0503050000020004" pitchFamily="34" charset="0"/>
              </a:rPr>
              <a:t>dolor</a:t>
            </a:r>
            <a:r>
              <a:rPr lang="fr-FR" sz="2400" b="0" dirty="0"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latin typeface="Fira Sans" panose="020B0503050000020004" pitchFamily="34" charset="0"/>
              </a:rPr>
              <a:t>sit</a:t>
            </a:r>
            <a:r>
              <a:rPr lang="fr-FR" sz="2400" b="0" dirty="0"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latin typeface="Fira Sans" panose="020B0503050000020004" pitchFamily="34" charset="0"/>
              </a:rPr>
              <a:t>amet</a:t>
            </a:r>
            <a:r>
              <a:rPr lang="fr-FR" sz="2400" b="0" dirty="0"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latin typeface="Fira Sans" panose="020B0503050000020004" pitchFamily="34" charset="0"/>
              </a:rPr>
              <a:t>lorem</a:t>
            </a:r>
            <a:r>
              <a:rPr lang="fr-FR" sz="2400" b="0" dirty="0">
                <a:latin typeface="Fira Sans" panose="020B0503050000020004" pitchFamily="34" charset="0"/>
              </a:rPr>
              <a:t> ipsum </a:t>
            </a:r>
            <a:r>
              <a:rPr lang="fr-FR" sz="2400" b="0" dirty="0" err="1">
                <a:latin typeface="Fira Sans" panose="020B0503050000020004" pitchFamily="34" charset="0"/>
              </a:rPr>
              <a:t>dolor</a:t>
            </a:r>
            <a:r>
              <a:rPr lang="fr-FR" sz="2400" b="0" dirty="0">
                <a:latin typeface="Fira Sans" panose="020B0503050000020004" pitchFamily="34" charset="0"/>
              </a:rPr>
              <a:t>.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Lorem ipsum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dolor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sit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amet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,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consectetur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adipiscing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elit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,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sed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do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eiusmod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tempor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incididunt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ut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labore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et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dolore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 magna </a:t>
            </a:r>
            <a:r>
              <a:rPr lang="fr-FR" sz="2400" b="0" dirty="0" err="1">
                <a:effectLst/>
                <a:latin typeface="Fira Sans" panose="020B0503050000020004" pitchFamily="34" charset="0"/>
              </a:rPr>
              <a:t>aliqua</a:t>
            </a:r>
            <a:r>
              <a:rPr lang="fr-FR" sz="2400" b="0" dirty="0">
                <a:effectLst/>
                <a:latin typeface="Fira Sans" panose="020B0503050000020004" pitchFamily="34" charset="0"/>
              </a:rPr>
              <a:t>. </a:t>
            </a:r>
            <a:endParaRPr lang="fr-FR" sz="2400" b="0" dirty="0">
              <a:latin typeface="Fira Sans" panose="020B0503050000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4253D0-741B-EE09-D428-F0F311F3169F}"/>
              </a:ext>
            </a:extLst>
          </p:cNvPr>
          <p:cNvSpPr txBox="1">
            <a:spLocks/>
          </p:cNvSpPr>
          <p:nvPr/>
        </p:nvSpPr>
        <p:spPr>
          <a:xfrm>
            <a:off x="3640295" y="6092113"/>
            <a:ext cx="4701314" cy="28175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err="1">
                <a:solidFill>
                  <a:schemeClr val="tx2"/>
                </a:solidFill>
                <a:latin typeface="Fira Sans" panose="020B0503050000020004" pitchFamily="34" charset="0"/>
              </a:rPr>
              <a:t>Caption</a:t>
            </a:r>
            <a:r>
              <a:rPr lang="fr-FR" sz="1400">
                <a:solidFill>
                  <a:schemeClr val="tx2"/>
                </a:solidFill>
                <a:latin typeface="Fira Sans" panose="020B0503050000020004" pitchFamily="34" charset="0"/>
              </a:rPr>
              <a:t> </a:t>
            </a:r>
            <a:r>
              <a:rPr lang="fr-FR" sz="1400" err="1">
                <a:solidFill>
                  <a:schemeClr val="tx2"/>
                </a:solidFill>
                <a:latin typeface="Fira Sans" panose="020B0503050000020004" pitchFamily="34" charset="0"/>
              </a:rPr>
              <a:t>from</a:t>
            </a:r>
            <a:r>
              <a:rPr lang="fr-FR" sz="1400">
                <a:solidFill>
                  <a:schemeClr val="tx2"/>
                </a:solidFill>
                <a:latin typeface="Fira Sans" panose="020B0503050000020004" pitchFamily="34" charset="0"/>
              </a:rPr>
              <a:t> the </a:t>
            </a:r>
            <a:r>
              <a:rPr lang="fr-FR" sz="1400" err="1">
                <a:solidFill>
                  <a:schemeClr val="tx2"/>
                </a:solidFill>
                <a:latin typeface="Fira Sans" panose="020B0503050000020004" pitchFamily="34" charset="0"/>
              </a:rPr>
              <a:t>picture</a:t>
            </a:r>
            <a:endParaRPr lang="fr-FR" sz="1400">
              <a:solidFill>
                <a:schemeClr val="tx2"/>
              </a:solidFill>
              <a:latin typeface="Fira Sans" panose="020B0503050000020004" pitchFamily="34" charset="0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1672C706-399D-93EB-2746-EEC10DCAE7EC}"/>
              </a:ext>
            </a:extLst>
          </p:cNvPr>
          <p:cNvSpPr txBox="1">
            <a:spLocks/>
          </p:cNvSpPr>
          <p:nvPr/>
        </p:nvSpPr>
        <p:spPr>
          <a:xfrm>
            <a:off x="3640295" y="484135"/>
            <a:ext cx="4911410" cy="8015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fr-FR" sz="2800" b="1" dirty="0">
                <a:solidFill>
                  <a:schemeClr val="accent2"/>
                </a:solidFill>
                <a:latin typeface="Fira Sans SemiBold" panose="020B0503050000020004" pitchFamily="34" charset="0"/>
              </a:rPr>
              <a:t>1.3. </a:t>
            </a:r>
            <a:r>
              <a:rPr lang="fr-FR" sz="2800" b="1" dirty="0" err="1">
                <a:solidFill>
                  <a:schemeClr val="accent2"/>
                </a:solidFill>
                <a:latin typeface="Fira Sans SemiBold" panose="020B0503050000020004" pitchFamily="34" charset="0"/>
              </a:rPr>
              <a:t>Subtitle</a:t>
            </a:r>
            <a:endParaRPr lang="fr-FR" sz="2800" b="1" dirty="0">
              <a:solidFill>
                <a:schemeClr val="accent2"/>
              </a:solidFill>
              <a:latin typeface="Fira Sans SemiBold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553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>
            <a:extLst>
              <a:ext uri="{FF2B5EF4-FFF2-40B4-BE49-F238E27FC236}">
                <a16:creationId xmlns:a16="http://schemas.microsoft.com/office/drawing/2014/main" id="{719B238C-2591-AEF9-FB50-147D50739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58" y="539723"/>
            <a:ext cx="105246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2800" b="1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Cabinet Grotesk" pitchFamily="2" charset="77"/>
                <a:ea typeface="Century Gothic" panose="020B0502020202020204" pitchFamily="34" charset="0"/>
                <a:cs typeface="Chakra Petch" pitchFamily="2" charset="-34"/>
              </a:rPr>
              <a:t>Table 1. </a:t>
            </a:r>
            <a:r>
              <a:rPr kumimoji="0" lang="en-US" altLang="fr-FR" sz="2800" u="none" strike="noStrike" cap="none" normalizeH="0" baseline="0" err="1">
                <a:ln>
                  <a:noFill/>
                </a:ln>
                <a:effectLst/>
                <a:latin typeface="Fira Sans" panose="020B05030500000200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Xxxxxx</a:t>
            </a:r>
            <a:endParaRPr kumimoji="0" lang="en-US" altLang="fr-FR" sz="2800" u="none" strike="noStrike" cap="none" normalizeH="0" baseline="0">
              <a:ln>
                <a:noFill/>
              </a:ln>
              <a:effectLst/>
              <a:latin typeface="Fira Sans" panose="020B0503050000020004" pitchFamily="34" charset="0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66FAAAC2-4BA6-405B-D896-5674965FE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752967"/>
              </p:ext>
            </p:extLst>
          </p:nvPr>
        </p:nvGraphicFramePr>
        <p:xfrm>
          <a:off x="596457" y="1244249"/>
          <a:ext cx="7057956" cy="41309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528978">
                  <a:extLst>
                    <a:ext uri="{9D8B030D-6E8A-4147-A177-3AD203B41FA5}">
                      <a16:colId xmlns:a16="http://schemas.microsoft.com/office/drawing/2014/main" val="1248376133"/>
                    </a:ext>
                  </a:extLst>
                </a:gridCol>
                <a:gridCol w="3528978">
                  <a:extLst>
                    <a:ext uri="{9D8B030D-6E8A-4147-A177-3AD203B41FA5}">
                      <a16:colId xmlns:a16="http://schemas.microsoft.com/office/drawing/2014/main" val="4063561900"/>
                    </a:ext>
                  </a:extLst>
                </a:gridCol>
              </a:tblGrid>
              <a:tr h="1014806">
                <a:tc>
                  <a:txBody>
                    <a:bodyPr/>
                    <a:lstStyle/>
                    <a:p>
                      <a:r>
                        <a:rPr lang="en-GB" b="1" dirty="0" err="1">
                          <a:solidFill>
                            <a:schemeClr val="bg1"/>
                          </a:solidFill>
                        </a:rPr>
                        <a:t>Xxxxxxxxxxx</a:t>
                      </a:r>
                      <a:endParaRPr lang="en-GB" b="1" i="0" dirty="0">
                        <a:solidFill>
                          <a:schemeClr val="bg1"/>
                        </a:solidFill>
                        <a:latin typeface="Fira Sans" panose="020B05030500000200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err="1">
                          <a:solidFill>
                            <a:schemeClr val="bg1"/>
                          </a:solidFill>
                        </a:rPr>
                        <a:t>Xxxxxxxxxxx</a:t>
                      </a:r>
                      <a:endParaRPr lang="en-GB" b="1" i="0">
                        <a:solidFill>
                          <a:schemeClr val="bg1"/>
                        </a:solidFill>
                        <a:latin typeface="Fira Sans" panose="020B05030500000200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6807029"/>
                  </a:ext>
                </a:extLst>
              </a:tr>
              <a:tr h="768350">
                <a:tc>
                  <a:txBody>
                    <a:bodyPr/>
                    <a:lstStyle/>
                    <a:p>
                      <a:r>
                        <a:rPr lang="en-GB" b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Xxxxxxxxxxxxxxxxxx</a:t>
                      </a:r>
                      <a:endParaRPr lang="en-GB" b="0" i="0">
                        <a:solidFill>
                          <a:schemeClr val="accent2">
                            <a:lumMod val="50000"/>
                          </a:schemeClr>
                        </a:solidFill>
                        <a:latin typeface="Fira Sans" panose="020B05030500000200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Xxxxxxxxxxxxxxxxxx</a:t>
                      </a:r>
                      <a:endParaRPr lang="en-GB" b="0" i="0">
                        <a:solidFill>
                          <a:schemeClr val="accent2">
                            <a:lumMod val="50000"/>
                          </a:schemeClr>
                        </a:solidFill>
                        <a:latin typeface="Fira Sans" panose="020B05030500000200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066601"/>
                  </a:ext>
                </a:extLst>
              </a:tr>
              <a:tr h="766119">
                <a:tc>
                  <a:txBody>
                    <a:bodyPr/>
                    <a:lstStyle/>
                    <a:p>
                      <a:r>
                        <a:rPr lang="en-GB" b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Xxxxxxxxxxxxxxxxxx</a:t>
                      </a:r>
                      <a:endParaRPr lang="en-GB" b="0" i="0">
                        <a:solidFill>
                          <a:schemeClr val="accent2">
                            <a:lumMod val="50000"/>
                          </a:schemeClr>
                        </a:solidFill>
                        <a:latin typeface="Fira Sans" panose="020B05030500000200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Xxxxxxxxxxxxxxxxxx</a:t>
                      </a:r>
                      <a:endParaRPr lang="en-GB" b="0" i="0">
                        <a:solidFill>
                          <a:schemeClr val="accent2">
                            <a:lumMod val="50000"/>
                          </a:schemeClr>
                        </a:solidFill>
                        <a:latin typeface="Fira Sans" panose="020B05030500000200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1419946"/>
                  </a:ext>
                </a:extLst>
              </a:tr>
              <a:tr h="7784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Xxxxxxxxxxxxxxxxxx</a:t>
                      </a:r>
                      <a:endParaRPr lang="en-GB" b="0" i="0">
                        <a:solidFill>
                          <a:schemeClr val="accent2">
                            <a:lumMod val="50000"/>
                          </a:schemeClr>
                        </a:solidFill>
                        <a:latin typeface="Fira Sans" panose="020B05030500000200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b="1" i="0">
                        <a:latin typeface="Fira Sans SemiBold" panose="020B05030500000200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9361745"/>
                  </a:ext>
                </a:extLst>
              </a:tr>
              <a:tr h="8031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Xxxxxxxxxxxxxxxxxx</a:t>
                      </a:r>
                      <a:endParaRPr lang="en-GB" b="0" i="0">
                        <a:solidFill>
                          <a:schemeClr val="accent2">
                            <a:lumMod val="50000"/>
                          </a:schemeClr>
                        </a:solidFill>
                        <a:latin typeface="Fira Sans" panose="020B05030500000200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b="1" i="0" dirty="0">
                        <a:latin typeface="Fira Sans SemiBold" panose="020B05030500000200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455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1789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fish swimming in the ocean&#10;&#10;Description automatically generated">
            <a:extLst>
              <a:ext uri="{FF2B5EF4-FFF2-40B4-BE49-F238E27FC236}">
                <a16:creationId xmlns:a16="http://schemas.microsoft.com/office/drawing/2014/main" id="{BFA219A7-3D8A-AE4C-4133-6955E00D7D4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9129" b="29129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5BFEC0-5EBF-DBB6-680C-4BDD6450F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C621D-258A-157A-B6B8-26DE0E379A3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127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6BC7-4582-89CD-CC6D-8837AE615E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1760795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Aquaserv">
      <a:dk1>
        <a:srgbClr val="000000"/>
      </a:dk1>
      <a:lt1>
        <a:srgbClr val="FFFFFF"/>
      </a:lt1>
      <a:dk2>
        <a:srgbClr val="203A8F"/>
      </a:dk2>
      <a:lt2>
        <a:srgbClr val="DADADA"/>
      </a:lt2>
      <a:accent1>
        <a:srgbClr val="951B81"/>
      </a:accent1>
      <a:accent2>
        <a:srgbClr val="3CB5B5"/>
      </a:accent2>
      <a:accent3>
        <a:srgbClr val="4F0069"/>
      </a:accent3>
      <a:accent4>
        <a:srgbClr val="6571D0"/>
      </a:accent4>
      <a:accent5>
        <a:srgbClr val="92E6D5"/>
      </a:accent5>
      <a:accent6>
        <a:srgbClr val="828383"/>
      </a:accent6>
      <a:hlink>
        <a:srgbClr val="962E81"/>
      </a:hlink>
      <a:folHlink>
        <a:srgbClr val="6671D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300</Words>
  <Application>Microsoft Macintosh PowerPoint</Application>
  <PresentationFormat>Widescreen</PresentationFormat>
  <Paragraphs>31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Cabinet Grotesk</vt:lpstr>
      <vt:lpstr>Fira Sans</vt:lpstr>
      <vt:lpstr>Fira Sans SemiBold</vt:lpstr>
      <vt:lpstr>Thème Office</vt:lpstr>
      <vt:lpstr>PowerPoint Presentation</vt:lpstr>
      <vt:lpstr>1. 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Mathilde Jeanne Pauline Courtès</dc:creator>
  <cp:lastModifiedBy>Mathilde Jeanne Pauline Courtès</cp:lastModifiedBy>
  <cp:revision>4</cp:revision>
  <dcterms:created xsi:type="dcterms:W3CDTF">2023-10-10T14:29:19Z</dcterms:created>
  <dcterms:modified xsi:type="dcterms:W3CDTF">2024-12-11T16:48:42Z</dcterms:modified>
</cp:coreProperties>
</file>